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71" r:id="rId2"/>
    <p:sldMasterId id="2147483691" r:id="rId3"/>
  </p:sldMasterIdLst>
  <p:notesMasterIdLst>
    <p:notesMasterId r:id="rId5"/>
  </p:notesMasterIdLst>
  <p:handoutMasterIdLst>
    <p:handoutMasterId r:id="rId6"/>
  </p:handoutMasterIdLst>
  <p:sldIdLst>
    <p:sldId id="608" r:id="rId4"/>
  </p:sldIdLst>
  <p:sldSz cx="9144000" cy="6858000" type="screen4x3"/>
  <p:notesSz cx="7010400" cy="92964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29C"/>
    <a:srgbClr val="004563"/>
    <a:srgbClr val="7F7F7F"/>
    <a:srgbClr val="E40A38"/>
    <a:srgbClr val="D9D9D9"/>
    <a:srgbClr val="A6A6A6"/>
    <a:srgbClr val="F57E1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7CE84F3-28C3-443E-9E96-99CF82512B78}" styleName="Estilo oscuro 1 - Énfasis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AF606853-7671-496A-8E4F-DF71F8EC918B}" styleName="Estilo oscuro 1 - Énfasis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Estilo oscuro 1 - Énfasis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Estilo oscuro 1 - Énfasis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2838BEF-8BB2-4498-84A7-C5851F593DF1}" styleName="Estilo medio 4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16D9F66E-5EB9-4882-86FB-DCBF35E3C3E4}" styleName="Estilo medio 4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758" autoAdjust="0"/>
    <p:restoredTop sz="91922" autoAdjust="0"/>
  </p:normalViewPr>
  <p:slideViewPr>
    <p:cSldViewPr>
      <p:cViewPr varScale="1">
        <p:scale>
          <a:sx n="48" d="100"/>
          <a:sy n="48" d="100"/>
        </p:scale>
        <p:origin x="648" y="4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4440"/>
    </p:cViewPr>
  </p:sorterViewPr>
  <p:notesViewPr>
    <p:cSldViewPr>
      <p:cViewPr varScale="1">
        <p:scale>
          <a:sx n="56" d="100"/>
          <a:sy n="56" d="100"/>
        </p:scale>
        <p:origin x="-2886" y="-84"/>
      </p:cViewPr>
      <p:guideLst>
        <p:guide orient="horz" pos="2928"/>
        <p:guide pos="220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s-CO"/>
          </a:p>
        </p:txBody>
      </p:sp>
      <p:sp>
        <p:nvSpPr>
          <p:cNvPr id="3" name="2 Marcador de fecha"/>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615A6F59-C797-496D-8E08-F5EC5049F45B}" type="datetimeFigureOut">
              <a:rPr lang="es-CO" smtClean="0"/>
              <a:pPr/>
              <a:t>28/01/2019</a:t>
            </a:fld>
            <a:endParaRPr lang="es-CO"/>
          </a:p>
        </p:txBody>
      </p:sp>
      <p:sp>
        <p:nvSpPr>
          <p:cNvPr id="4" name="3 Marcador de pie de página"/>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s-CO"/>
          </a:p>
        </p:txBody>
      </p:sp>
      <p:sp>
        <p:nvSpPr>
          <p:cNvPr id="5" name="4 Marcador de número de diapositiva"/>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0549C193-EE04-450B-A85B-206C81E8B2C9}" type="slidenum">
              <a:rPr lang="es-CO" smtClean="0"/>
              <a:pPr/>
              <a:t>‹Nº›</a:t>
            </a:fld>
            <a:endParaRPr lang="es-CO"/>
          </a:p>
        </p:txBody>
      </p:sp>
    </p:spTree>
    <p:extLst>
      <p:ext uri="{BB962C8B-B14F-4D97-AF65-F5344CB8AC3E}">
        <p14:creationId xmlns:p14="http://schemas.microsoft.com/office/powerpoint/2010/main" val="32666461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s-CO" dirty="0"/>
          </a:p>
        </p:txBody>
      </p:sp>
      <p:sp>
        <p:nvSpPr>
          <p:cNvPr id="3" name="2 Marcador de fecha"/>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88F5FD1-9D0D-4CD0-99C4-FC4FBDD330C5}" type="datetimeFigureOut">
              <a:rPr lang="es-CO" smtClean="0"/>
              <a:pPr/>
              <a:t>28/01/2019</a:t>
            </a:fld>
            <a:endParaRPr lang="es-CO" dirty="0"/>
          </a:p>
        </p:txBody>
      </p:sp>
      <p:sp>
        <p:nvSpPr>
          <p:cNvPr id="4" name="3 Marcador de imagen de diapositiva"/>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s-CO" dirty="0"/>
          </a:p>
        </p:txBody>
      </p:sp>
      <p:sp>
        <p:nvSpPr>
          <p:cNvPr id="5" name="4 Marcador de notas"/>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5 Marcador de pie de página"/>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s-CO" dirty="0"/>
          </a:p>
        </p:txBody>
      </p:sp>
      <p:sp>
        <p:nvSpPr>
          <p:cNvPr id="7" name="6 Marcador de número de diapositiva"/>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9150E3B1-46F4-4245-9411-32EE2907485C}" type="slidenum">
              <a:rPr lang="es-CO" smtClean="0"/>
              <a:pPr/>
              <a:t>‹Nº›</a:t>
            </a:fld>
            <a:endParaRPr lang="es-CO" dirty="0"/>
          </a:p>
        </p:txBody>
      </p:sp>
    </p:spTree>
    <p:extLst>
      <p:ext uri="{BB962C8B-B14F-4D97-AF65-F5344CB8AC3E}">
        <p14:creationId xmlns:p14="http://schemas.microsoft.com/office/powerpoint/2010/main" val="20363172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3.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png"/><Relationship Id="rId1" Type="http://schemas.openxmlformats.org/officeDocument/2006/relationships/slideMaster" Target="../slideMasters/slideMaster2.xml"/><Relationship Id="rId5" Type="http://schemas.openxmlformats.org/officeDocument/2006/relationships/image" Target="../media/image3.png"/><Relationship Id="rId4" Type="http://schemas.openxmlformats.org/officeDocument/2006/relationships/image" Target="../media/image8.gif"/></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2.jpeg"/><Relationship Id="rId7"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6.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png"/><Relationship Id="rId1" Type="http://schemas.openxmlformats.org/officeDocument/2006/relationships/slideMaster" Target="../slideMasters/slideMaster2.xml"/><Relationship Id="rId6" Type="http://schemas.openxmlformats.org/officeDocument/2006/relationships/image" Target="../media/image3.png"/><Relationship Id="rId5" Type="http://schemas.openxmlformats.org/officeDocument/2006/relationships/image" Target="../media/image12.png"/><Relationship Id="rId4" Type="http://schemas.openxmlformats.org/officeDocument/2006/relationships/image" Target="../media/image6.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5.png"/><Relationship Id="rId1" Type="http://schemas.openxmlformats.org/officeDocument/2006/relationships/slideMaster" Target="../slideMasters/slideMaster2.xml"/><Relationship Id="rId5" Type="http://schemas.openxmlformats.org/officeDocument/2006/relationships/image" Target="../media/image2.jpeg"/><Relationship Id="rId4" Type="http://schemas.openxmlformats.org/officeDocument/2006/relationships/image" Target="../media/image3.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pn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pn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pn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pn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pn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png"/><Relationship Id="rId1" Type="http://schemas.openxmlformats.org/officeDocument/2006/relationships/slideMaster" Target="../slideMasters/slideMaster3.xml"/><Relationship Id="rId6" Type="http://schemas.openxmlformats.org/officeDocument/2006/relationships/image" Target="../media/image3.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pn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pn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pn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png"/><Relationship Id="rId1" Type="http://schemas.openxmlformats.org/officeDocument/2006/relationships/slideMaster" Target="../slideMasters/slideMaster3.xml"/><Relationship Id="rId5" Type="http://schemas.openxmlformats.org/officeDocument/2006/relationships/image" Target="../media/image3.png"/><Relationship Id="rId4" Type="http://schemas.openxmlformats.org/officeDocument/2006/relationships/image" Target="../media/image8.gif"/></Relationships>
</file>

<file path=ppt/slideLayouts/_rels/slideLayout3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2.jpeg"/><Relationship Id="rId7"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Master" Target="../slideMasters/slideMaster3.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6.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png"/><Relationship Id="rId1" Type="http://schemas.openxmlformats.org/officeDocument/2006/relationships/slideMaster" Target="../slideMasters/slideMaster3.xml"/><Relationship Id="rId6" Type="http://schemas.openxmlformats.org/officeDocument/2006/relationships/image" Target="../media/image3.png"/><Relationship Id="rId5" Type="http://schemas.openxmlformats.org/officeDocument/2006/relationships/image" Target="../media/image12.png"/><Relationship Id="rId4" Type="http://schemas.openxmlformats.org/officeDocument/2006/relationships/image" Target="../media/image6.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5.png"/><Relationship Id="rId1" Type="http://schemas.openxmlformats.org/officeDocument/2006/relationships/slideMaster" Target="../slideMasters/slideMaster3.xml"/><Relationship Id="rId5" Type="http://schemas.openxmlformats.org/officeDocument/2006/relationships/image" Target="../media/image2.jpeg"/><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5" name="4 Marcador de pie de página"/>
          <p:cNvSpPr>
            <a:spLocks noGrp="1"/>
          </p:cNvSpPr>
          <p:nvPr>
            <p:ph type="ftr" sz="quarter" idx="11"/>
          </p:nvPr>
        </p:nvSpPr>
        <p:spPr/>
        <p:txBody>
          <a:bodyPr/>
          <a:lstStyle>
            <a:lvl1pPr>
              <a:defRPr/>
            </a:lvl1pPr>
          </a:lstStyle>
          <a:p>
            <a:r>
              <a:rPr lang="es-CO" dirty="0" smtClean="0"/>
              <a:t>SISTEMA DE GESTIÓN</a:t>
            </a:r>
            <a:endParaRPr lang="es-CO" dirty="0"/>
          </a:p>
        </p:txBody>
      </p:sp>
      <p:sp>
        <p:nvSpPr>
          <p:cNvPr id="6" name="5 Marcador de número de diapositiva"/>
          <p:cNvSpPr>
            <a:spLocks noGrp="1"/>
          </p:cNvSpPr>
          <p:nvPr>
            <p:ph type="sldNum" sz="quarter" idx="12"/>
          </p:nvPr>
        </p:nvSpPr>
        <p:spPr/>
        <p:txBody>
          <a:bodyPr/>
          <a:lstStyle>
            <a:lvl1pPr>
              <a:defRPr/>
            </a:lvl1pPr>
          </a:lstStyle>
          <a:p>
            <a:fld id="{A53122B8-9D94-479E-BEA4-72A7CE2C1FDF}" type="slidenum">
              <a:rPr lang="es-CO" smtClean="0"/>
              <a:pPr/>
              <a:t>‹Nº›</a:t>
            </a:fld>
            <a:endParaRPr lang="es-CO" dirty="0"/>
          </a:p>
        </p:txBody>
      </p:sp>
    </p:spTree>
    <p:extLst>
      <p:ext uri="{BB962C8B-B14F-4D97-AF65-F5344CB8AC3E}">
        <p14:creationId xmlns:p14="http://schemas.microsoft.com/office/powerpoint/2010/main" val="31887137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pie de página"/>
          <p:cNvSpPr>
            <a:spLocks noGrp="1"/>
          </p:cNvSpPr>
          <p:nvPr>
            <p:ph type="ftr" sz="quarter" idx="11"/>
          </p:nvPr>
        </p:nvSpPr>
        <p:spPr/>
        <p:txBody>
          <a:bodyPr/>
          <a:lstStyle>
            <a:lvl1pPr>
              <a:defRPr/>
            </a:lvl1pPr>
          </a:lstStyle>
          <a:p>
            <a:r>
              <a:rPr lang="es-CO" dirty="0" smtClean="0"/>
              <a:t>SISTEMA DE GESTIÓN</a:t>
            </a:r>
            <a:endParaRPr lang="es-CO" dirty="0"/>
          </a:p>
        </p:txBody>
      </p:sp>
      <p:sp>
        <p:nvSpPr>
          <p:cNvPr id="6" name="5 Marcador de número de diapositiva"/>
          <p:cNvSpPr>
            <a:spLocks noGrp="1"/>
          </p:cNvSpPr>
          <p:nvPr>
            <p:ph type="sldNum" sz="quarter" idx="12"/>
          </p:nvPr>
        </p:nvSpPr>
        <p:spPr/>
        <p:txBody>
          <a:bodyPr/>
          <a:lstStyle>
            <a:lvl1pPr>
              <a:defRPr/>
            </a:lvl1pPr>
          </a:lstStyle>
          <a:p>
            <a:fld id="{A53122B8-9D94-479E-BEA4-72A7CE2C1FDF}" type="slidenum">
              <a:rPr lang="es-CO" smtClean="0"/>
              <a:pPr/>
              <a:t>‹Nº›</a:t>
            </a:fld>
            <a:endParaRPr lang="es-CO" dirty="0"/>
          </a:p>
        </p:txBody>
      </p:sp>
    </p:spTree>
    <p:extLst>
      <p:ext uri="{BB962C8B-B14F-4D97-AF65-F5344CB8AC3E}">
        <p14:creationId xmlns:p14="http://schemas.microsoft.com/office/powerpoint/2010/main" val="10149974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RE">
    <p:bg>
      <p:bgPr>
        <a:solidFill>
          <a:schemeClr val="tx2"/>
        </a:solidFill>
        <a:effectLst/>
      </p:bgPr>
    </p:bg>
    <p:spTree>
      <p:nvGrpSpPr>
        <p:cNvPr id="1" name=""/>
        <p:cNvGrpSpPr/>
        <p:nvPr/>
      </p:nvGrpSpPr>
      <p:grpSpPr>
        <a:xfrm>
          <a:off x="0" y="0"/>
          <a:ext cx="0" cy="0"/>
          <a:chOff x="0" y="0"/>
          <a:chExt cx="0" cy="0"/>
        </a:xfrm>
      </p:grpSpPr>
      <p:cxnSp>
        <p:nvCxnSpPr>
          <p:cNvPr id="4" name="Connecteur droit 11"/>
          <p:cNvCxnSpPr/>
          <p:nvPr/>
        </p:nvCxnSpPr>
        <p:spPr>
          <a:xfrm flipH="1">
            <a:off x="2924175" y="3411538"/>
            <a:ext cx="3295650" cy="0"/>
          </a:xfrm>
          <a:prstGeom prst="line">
            <a:avLst/>
          </a:prstGeom>
          <a:ln w="12700" cap="rnd">
            <a:solidFill>
              <a:schemeClr val="tx1">
                <a:lumMod val="10000"/>
                <a:lumOff val="90000"/>
              </a:schemeClr>
            </a:solidFill>
            <a:prstDash val="solid"/>
          </a:ln>
        </p:spPr>
        <p:style>
          <a:lnRef idx="1">
            <a:schemeClr val="accent1"/>
          </a:lnRef>
          <a:fillRef idx="0">
            <a:schemeClr val="accent1"/>
          </a:fillRef>
          <a:effectRef idx="0">
            <a:schemeClr val="accent1"/>
          </a:effectRef>
          <a:fontRef idx="minor">
            <a:schemeClr val="tx1"/>
          </a:fontRef>
        </p:style>
      </p:cxnSp>
      <p:sp>
        <p:nvSpPr>
          <p:cNvPr id="5" name="Parallélogramme 10"/>
          <p:cNvSpPr>
            <a:spLocks noChangeAspect="1"/>
          </p:cNvSpPr>
          <p:nvPr/>
        </p:nvSpPr>
        <p:spPr>
          <a:xfrm>
            <a:off x="735013" y="-4763"/>
            <a:ext cx="1439862" cy="1562101"/>
          </a:xfrm>
          <a:prstGeom prst="parallelogram">
            <a:avLst>
              <a:gd name="adj" fmla="val 83799"/>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sp>
        <p:nvSpPr>
          <p:cNvPr id="6" name="Rectangle 13"/>
          <p:cNvSpPr/>
          <p:nvPr/>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7" name="12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8763" y="6373813"/>
            <a:ext cx="1682750"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F:\UNIDAD DE INVERSION\2014\AXA Colpatria\Logo Axa Colpatria con reserv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re 9"/>
          <p:cNvSpPr>
            <a:spLocks noGrp="1"/>
          </p:cNvSpPr>
          <p:nvPr>
            <p:ph type="title"/>
          </p:nvPr>
        </p:nvSpPr>
        <p:spPr>
          <a:xfrm>
            <a:off x="355600" y="1940022"/>
            <a:ext cx="8432800" cy="1143000"/>
          </a:xfrm>
          <a:prstGeom prst="rect">
            <a:avLst/>
          </a:prstGeom>
        </p:spPr>
        <p:txBody>
          <a:bodyPr/>
          <a:lstStyle>
            <a:lvl1pPr algn="ctr">
              <a:defRPr sz="4000" cap="none">
                <a:solidFill>
                  <a:schemeClr val="bg1"/>
                </a:solidFill>
                <a:latin typeface="+mn-lt"/>
                <a:cs typeface="ITCFranklinGothic-Demi" pitchFamily="34" charset="0"/>
              </a:defRPr>
            </a:lvl1pPr>
          </a:lstStyle>
          <a:p>
            <a:r>
              <a:rPr lang="es-ES" dirty="0" smtClean="0"/>
              <a:t>Haga clic para modificar el estilo de título del patrón</a:t>
            </a:r>
            <a:endParaRPr lang="fr-FR" dirty="0"/>
          </a:p>
        </p:txBody>
      </p:sp>
      <p:sp>
        <p:nvSpPr>
          <p:cNvPr id="16" name="Espace réservé du texte 15"/>
          <p:cNvSpPr>
            <a:spLocks noGrp="1"/>
          </p:cNvSpPr>
          <p:nvPr>
            <p:ph type="body" sz="quarter" idx="10"/>
          </p:nvPr>
        </p:nvSpPr>
        <p:spPr>
          <a:xfrm>
            <a:off x="361950" y="3677470"/>
            <a:ext cx="8439150" cy="431800"/>
          </a:xfrm>
          <a:prstGeom prst="rect">
            <a:avLst/>
          </a:prstGeom>
        </p:spPr>
        <p:txBody>
          <a:bodyPr>
            <a:normAutofit/>
          </a:bodyPr>
          <a:lstStyle>
            <a:lvl1pPr marL="0" indent="0" algn="ctr">
              <a:buFontTx/>
              <a:buNone/>
              <a:defRPr sz="1800" cap="none">
                <a:solidFill>
                  <a:schemeClr val="bg1"/>
                </a:solidFill>
                <a:latin typeface="+mn-lt"/>
                <a:cs typeface="Arial"/>
              </a:defRPr>
            </a:lvl1pPr>
          </a:lstStyle>
          <a:p>
            <a:pPr lvl="0"/>
            <a:r>
              <a:rPr lang="es-ES" dirty="0" smtClean="0"/>
              <a:t>Haga clic para modificar el estilo de texto del patrón</a:t>
            </a:r>
          </a:p>
        </p:txBody>
      </p:sp>
      <p:pic>
        <p:nvPicPr>
          <p:cNvPr id="9" name="8 Imagen"/>
          <p:cNvPicPr>
            <a:picLocks noChangeAspect="1"/>
          </p:cNvPicPr>
          <p:nvPr/>
        </p:nvPicPr>
        <p:blipFill>
          <a:blip r:embed="rId4" cstate="print"/>
          <a:stretch>
            <a:fillRect/>
          </a:stretch>
        </p:blipFill>
        <p:spPr>
          <a:xfrm>
            <a:off x="4240846" y="6322256"/>
            <a:ext cx="977463" cy="410195"/>
          </a:xfrm>
          <a:prstGeom prst="rect">
            <a:avLst/>
          </a:prstGeom>
        </p:spPr>
      </p:pic>
      <p:grpSp>
        <p:nvGrpSpPr>
          <p:cNvPr id="2" name="10 Grupo"/>
          <p:cNvGrpSpPr/>
          <p:nvPr/>
        </p:nvGrpSpPr>
        <p:grpSpPr>
          <a:xfrm>
            <a:off x="0" y="6006662"/>
            <a:ext cx="9144000" cy="851338"/>
            <a:chOff x="0" y="6006662"/>
            <a:chExt cx="9144000" cy="851338"/>
          </a:xfrm>
        </p:grpSpPr>
        <p:sp>
          <p:nvSpPr>
            <p:cNvPr id="12" name="Rectangle 13"/>
            <p:cNvSpPr/>
            <p:nvPr userDrawn="1"/>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latin typeface="Century Gothic" pitchFamily="34" charset="0"/>
              </a:endParaRPr>
            </a:p>
          </p:txBody>
        </p:sp>
        <p:sp>
          <p:nvSpPr>
            <p:cNvPr id="13" name="Espace réservé du texte 15"/>
            <p:cNvSpPr txBox="1">
              <a:spLocks/>
            </p:cNvSpPr>
            <p:nvPr userDrawn="1"/>
          </p:nvSpPr>
          <p:spPr>
            <a:xfrm>
              <a:off x="352425" y="6435725"/>
              <a:ext cx="1463675" cy="215900"/>
            </a:xfrm>
            <a:prstGeom prst="rect">
              <a:avLst/>
            </a:prstGeom>
          </p:spPr>
          <p:txBody>
            <a:bodyPr>
              <a:normAutofit fontScale="85000" lnSpcReduction="20000"/>
            </a:bodyPr>
            <a:lstStyle>
              <a:lvl1pPr marL="0" indent="0" algn="l" defTabSz="457200" rtl="0" eaLnBrk="1" latinLnBrk="0" hangingPunct="1">
                <a:spcBef>
                  <a:spcPct val="20000"/>
                </a:spcBef>
                <a:buFontTx/>
                <a:buNone/>
                <a:defRPr sz="1200" kern="1200" cap="none">
                  <a:solidFill>
                    <a:srgbClr val="ED1C24"/>
                  </a:solidFill>
                  <a:latin typeface="ITCFranklinGothic-Demi" pitchFamily="34" charset="0"/>
                  <a:ea typeface="+mn-ea"/>
                  <a:cs typeface="Arial"/>
                </a:defRPr>
              </a:lvl1pPr>
              <a:lvl2pPr marL="361950" indent="0" algn="l" defTabSz="457200" rtl="0" eaLnBrk="1" latinLnBrk="0" hangingPunct="1">
                <a:spcBef>
                  <a:spcPct val="20000"/>
                </a:spcBef>
                <a:buFont typeface="Arial"/>
                <a:buNone/>
                <a:defRPr sz="1800" b="1" kern="1200">
                  <a:solidFill>
                    <a:schemeClr val="tx1"/>
                  </a:solidFill>
                  <a:latin typeface="Arial" pitchFamily="34" charset="0"/>
                  <a:ea typeface="+mn-ea"/>
                  <a:cs typeface="Arial" pitchFamily="34" charset="0"/>
                </a:defRPr>
              </a:lvl2pPr>
              <a:lvl3pPr marL="630238" indent="-268288" algn="l" defTabSz="457200" rtl="0" eaLnBrk="1" latinLnBrk="0" hangingPunct="1">
                <a:spcBef>
                  <a:spcPct val="20000"/>
                </a:spcBef>
                <a:buClr>
                  <a:schemeClr val="tx2"/>
                </a:buClr>
                <a:buFont typeface="Wingdings" pitchFamily="2" charset="2"/>
                <a:buChar char=""/>
                <a:defRPr sz="1600" kern="1200">
                  <a:solidFill>
                    <a:schemeClr val="tx1"/>
                  </a:solidFill>
                  <a:latin typeface="Arial" pitchFamily="34" charset="0"/>
                  <a:ea typeface="+mn-ea"/>
                  <a:cs typeface="Arial" pitchFamily="34" charset="0"/>
                </a:defRPr>
              </a:lvl3pPr>
              <a:lvl4pPr marL="630238" indent="0" algn="l" defTabSz="457200" rtl="0" eaLnBrk="1" latinLnBrk="0" hangingPunct="1">
                <a:spcBef>
                  <a:spcPct val="20000"/>
                </a:spcBef>
                <a:buFontTx/>
                <a:buNone/>
                <a:defRPr sz="1600" kern="1200">
                  <a:solidFill>
                    <a:schemeClr val="tx1"/>
                  </a:solidFill>
                  <a:latin typeface="Arial" pitchFamily="34" charset="0"/>
                  <a:ea typeface="+mn-ea"/>
                  <a:cs typeface="Arial" pitchFamily="34" charset="0"/>
                </a:defRPr>
              </a:lvl4pPr>
              <a:lvl5pPr marL="801688" indent="-171450" algn="l" defTabSz="457200" rtl="0" eaLnBrk="1" latinLnBrk="0" hangingPunct="1">
                <a:spcBef>
                  <a:spcPct val="20000"/>
                </a:spcBef>
                <a:buClr>
                  <a:schemeClr val="tx2"/>
                </a:buClr>
                <a:buFont typeface="Arial" pitchFamily="34" charset="0"/>
                <a:buChar char="­"/>
                <a:tabLst/>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s-ES" b="1" smtClean="0"/>
                <a:t>www.axacolpatria.co</a:t>
              </a:r>
            </a:p>
          </p:txBody>
        </p:sp>
        <p:pic>
          <p:nvPicPr>
            <p:cNvPr id="14" name="Picture 2" descr="F:\UNIDAD DE INVERSION\2014\AXA Colpatria\Logo Axa Colpatria con reserva.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14 Imagen"/>
            <p:cNvPicPr>
              <a:picLocks noChangeAspect="1"/>
            </p:cNvPicPr>
            <p:nvPr userDrawn="1"/>
          </p:nvPicPr>
          <p:blipFill>
            <a:blip r:embed="rId4" cstate="print"/>
            <a:stretch>
              <a:fillRect/>
            </a:stretch>
          </p:blipFill>
          <p:spPr>
            <a:xfrm>
              <a:off x="4240846" y="6353788"/>
              <a:ext cx="977463" cy="410195"/>
            </a:xfrm>
            <a:prstGeom prst="rect">
              <a:avLst/>
            </a:prstGeom>
          </p:spPr>
        </p:pic>
        <p:sp>
          <p:nvSpPr>
            <p:cNvPr id="17" name="Rectangle 13"/>
            <p:cNvSpPr/>
            <p:nvPr userDrawn="1"/>
          </p:nvSpPr>
          <p:spPr>
            <a:xfrm>
              <a:off x="0" y="6006662"/>
              <a:ext cx="9144000" cy="8513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18" name="Picture 2" descr="F:\UNIDAD DE INVERSION\2014\AXA Colpatria\Logo Axa Colpatria con reserva.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21529" y="6197927"/>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18 Imagen"/>
            <p:cNvPicPr>
              <a:picLocks noChangeAspect="1"/>
            </p:cNvPicPr>
            <p:nvPr userDrawn="1"/>
          </p:nvPicPr>
          <p:blipFill>
            <a:blip r:embed="rId4" cstate="print"/>
            <a:stretch>
              <a:fillRect/>
            </a:stretch>
          </p:blipFill>
          <p:spPr>
            <a:xfrm>
              <a:off x="120157" y="6273737"/>
              <a:ext cx="977463" cy="410195"/>
            </a:xfrm>
            <a:prstGeom prst="rect">
              <a:avLst/>
            </a:prstGeom>
          </p:spPr>
        </p:pic>
      </p:grpSp>
    </p:spTree>
    <p:extLst>
      <p:ext uri="{BB962C8B-B14F-4D97-AF65-F5344CB8AC3E}">
        <p14:creationId xmlns:p14="http://schemas.microsoft.com/office/powerpoint/2010/main" val="3017985398"/>
      </p:ext>
    </p:extLst>
  </p:cSld>
  <p:clrMapOvr>
    <a:masterClrMapping/>
  </p:clrMapOvr>
  <p:transition/>
  <p:timing>
    <p:tnLst>
      <p:par>
        <p:cTn id="1" dur="indefinite" restart="never" nodeType="tmRoot"/>
      </p:par>
    </p:tnLst>
  </p:timing>
  <p:hf hdr="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MESSAGE">
    <p:bg>
      <p:bgPr>
        <a:solidFill>
          <a:srgbClr val="7FA2B1"/>
        </a:solidFill>
        <a:effectLst/>
      </p:bgPr>
    </p:bg>
    <p:spTree>
      <p:nvGrpSpPr>
        <p:cNvPr id="1" name=""/>
        <p:cNvGrpSpPr/>
        <p:nvPr/>
      </p:nvGrpSpPr>
      <p:grpSpPr>
        <a:xfrm>
          <a:off x="0" y="0"/>
          <a:ext cx="0" cy="0"/>
          <a:chOff x="0" y="0"/>
          <a:chExt cx="0" cy="0"/>
        </a:xfrm>
      </p:grpSpPr>
      <p:sp>
        <p:nvSpPr>
          <p:cNvPr id="4" name="Rectangle 13"/>
          <p:cNvSpPr/>
          <p:nvPr/>
        </p:nvSpPr>
        <p:spPr>
          <a:xfrm>
            <a:off x="0" y="0"/>
            <a:ext cx="9144000" cy="6858000"/>
          </a:xfrm>
          <a:prstGeom prst="rect">
            <a:avLst/>
          </a:prstGeom>
          <a:solidFill>
            <a:srgbClr val="C0C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sp>
        <p:nvSpPr>
          <p:cNvPr id="6" name="Parallélogramme 10"/>
          <p:cNvSpPr>
            <a:spLocks noChangeAspect="1"/>
          </p:cNvSpPr>
          <p:nvPr/>
        </p:nvSpPr>
        <p:spPr>
          <a:xfrm>
            <a:off x="735013" y="-4763"/>
            <a:ext cx="1439862" cy="1562101"/>
          </a:xfrm>
          <a:prstGeom prst="parallelogram">
            <a:avLst>
              <a:gd name="adj" fmla="val 83799"/>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sp>
        <p:nvSpPr>
          <p:cNvPr id="8" name="Rectangle 13"/>
          <p:cNvSpPr/>
          <p:nvPr/>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9" name="12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8763" y="6373813"/>
            <a:ext cx="1682750"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descr="F:\UNIDAD DE INVERSION\2014\AXA Colpatria\Logo Axa Colpatria con reserv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re 4"/>
          <p:cNvSpPr>
            <a:spLocks noGrp="1"/>
          </p:cNvSpPr>
          <p:nvPr>
            <p:ph type="title"/>
          </p:nvPr>
        </p:nvSpPr>
        <p:spPr>
          <a:xfrm>
            <a:off x="971600" y="2692170"/>
            <a:ext cx="7200849" cy="1143000"/>
          </a:xfrm>
          <a:prstGeom prst="rect">
            <a:avLst/>
          </a:prstGeom>
        </p:spPr>
        <p:txBody>
          <a:bodyPr anchor="ctr" anchorCtr="1">
            <a:noAutofit/>
          </a:bodyPr>
          <a:lstStyle>
            <a:lvl1pPr algn="l">
              <a:defRPr sz="4800">
                <a:solidFill>
                  <a:schemeClr val="bg1"/>
                </a:solidFill>
                <a:latin typeface="+mn-lt"/>
              </a:defRPr>
            </a:lvl1pPr>
          </a:lstStyle>
          <a:p>
            <a:r>
              <a:rPr lang="es-ES" dirty="0" smtClean="0"/>
              <a:t>Haga clic para modificar el estilo de título del patrón</a:t>
            </a:r>
            <a:endParaRPr lang="fr-FR" dirty="0"/>
          </a:p>
        </p:txBody>
      </p:sp>
      <p:sp>
        <p:nvSpPr>
          <p:cNvPr id="7" name="Espace réservé du texte 6"/>
          <p:cNvSpPr>
            <a:spLocks noGrp="1"/>
          </p:cNvSpPr>
          <p:nvPr>
            <p:ph type="body" sz="quarter" idx="10"/>
          </p:nvPr>
        </p:nvSpPr>
        <p:spPr>
          <a:xfrm>
            <a:off x="1233572" y="4742396"/>
            <a:ext cx="6146740" cy="914400"/>
          </a:xfrm>
          <a:prstGeom prst="rect">
            <a:avLst/>
          </a:prstGeom>
        </p:spPr>
        <p:txBody>
          <a:bodyPr>
            <a:normAutofit/>
          </a:bodyPr>
          <a:lstStyle>
            <a:lvl1pPr marL="0" indent="0" algn="l">
              <a:buNone/>
              <a:defRPr sz="1600" b="0" i="0">
                <a:solidFill>
                  <a:schemeClr val="bg1"/>
                </a:solidFill>
                <a:latin typeface="+mn-lt"/>
                <a:cs typeface="Arial" pitchFamily="34" charset="0"/>
              </a:defRPr>
            </a:lvl1pPr>
            <a:lvl2pPr>
              <a:buNone/>
              <a:defRPr>
                <a:latin typeface="Arial" pitchFamily="34" charset="0"/>
                <a:cs typeface="Arial" pitchFamily="34" charset="0"/>
              </a:defRPr>
            </a:lvl2pPr>
            <a:lvl3pPr>
              <a:buNone/>
              <a:defRPr>
                <a:latin typeface="Arial" pitchFamily="34" charset="0"/>
                <a:cs typeface="Arial" pitchFamily="34" charset="0"/>
              </a:defRPr>
            </a:lvl3pPr>
            <a:lvl4pPr>
              <a:buNone/>
              <a:defRPr>
                <a:latin typeface="Arial" pitchFamily="34" charset="0"/>
                <a:cs typeface="Arial" pitchFamily="34" charset="0"/>
              </a:defRPr>
            </a:lvl4pPr>
            <a:lvl5pPr>
              <a:buNone/>
              <a:defRPr>
                <a:latin typeface="Arial" pitchFamily="34" charset="0"/>
                <a:cs typeface="Arial" pitchFamily="34" charset="0"/>
              </a:defRPr>
            </a:lvl5pPr>
          </a:lstStyle>
          <a:p>
            <a:pPr lvl="0"/>
            <a:r>
              <a:rPr lang="es-ES" dirty="0" smtClean="0"/>
              <a:t>Haga clic para modificar el estilo de texto del patrón</a:t>
            </a:r>
          </a:p>
        </p:txBody>
      </p:sp>
      <p:pic>
        <p:nvPicPr>
          <p:cNvPr id="11" name="10 Imagen"/>
          <p:cNvPicPr>
            <a:picLocks noChangeAspect="1"/>
          </p:cNvPicPr>
          <p:nvPr/>
        </p:nvPicPr>
        <p:blipFill>
          <a:blip r:embed="rId4" cstate="print"/>
          <a:stretch>
            <a:fillRect/>
          </a:stretch>
        </p:blipFill>
        <p:spPr>
          <a:xfrm>
            <a:off x="4240846" y="6322256"/>
            <a:ext cx="977463" cy="410195"/>
          </a:xfrm>
          <a:prstGeom prst="rect">
            <a:avLst/>
          </a:prstGeom>
        </p:spPr>
      </p:pic>
      <p:grpSp>
        <p:nvGrpSpPr>
          <p:cNvPr id="2" name="11 Grupo"/>
          <p:cNvGrpSpPr/>
          <p:nvPr/>
        </p:nvGrpSpPr>
        <p:grpSpPr>
          <a:xfrm>
            <a:off x="0" y="6006662"/>
            <a:ext cx="9144000" cy="851338"/>
            <a:chOff x="0" y="6006662"/>
            <a:chExt cx="9144000" cy="851338"/>
          </a:xfrm>
        </p:grpSpPr>
        <p:sp>
          <p:nvSpPr>
            <p:cNvPr id="13" name="Rectangle 13"/>
            <p:cNvSpPr/>
            <p:nvPr userDrawn="1"/>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latin typeface="Century Gothic" pitchFamily="34" charset="0"/>
              </a:endParaRPr>
            </a:p>
          </p:txBody>
        </p:sp>
        <p:sp>
          <p:nvSpPr>
            <p:cNvPr id="14" name="Espace réservé du texte 15"/>
            <p:cNvSpPr txBox="1">
              <a:spLocks/>
            </p:cNvSpPr>
            <p:nvPr userDrawn="1"/>
          </p:nvSpPr>
          <p:spPr>
            <a:xfrm>
              <a:off x="352425" y="6435725"/>
              <a:ext cx="1463675" cy="215900"/>
            </a:xfrm>
            <a:prstGeom prst="rect">
              <a:avLst/>
            </a:prstGeom>
          </p:spPr>
          <p:txBody>
            <a:bodyPr>
              <a:normAutofit fontScale="85000" lnSpcReduction="20000"/>
            </a:bodyPr>
            <a:lstStyle>
              <a:lvl1pPr marL="0" indent="0" algn="l" defTabSz="457200" rtl="0" eaLnBrk="1" latinLnBrk="0" hangingPunct="1">
                <a:spcBef>
                  <a:spcPct val="20000"/>
                </a:spcBef>
                <a:buFontTx/>
                <a:buNone/>
                <a:defRPr sz="1200" kern="1200" cap="none">
                  <a:solidFill>
                    <a:srgbClr val="ED1C24"/>
                  </a:solidFill>
                  <a:latin typeface="ITCFranklinGothic-Demi" pitchFamily="34" charset="0"/>
                  <a:ea typeface="+mn-ea"/>
                  <a:cs typeface="Arial"/>
                </a:defRPr>
              </a:lvl1pPr>
              <a:lvl2pPr marL="361950" indent="0" algn="l" defTabSz="457200" rtl="0" eaLnBrk="1" latinLnBrk="0" hangingPunct="1">
                <a:spcBef>
                  <a:spcPct val="20000"/>
                </a:spcBef>
                <a:buFont typeface="Arial"/>
                <a:buNone/>
                <a:defRPr sz="1800" b="1" kern="1200">
                  <a:solidFill>
                    <a:schemeClr val="tx1"/>
                  </a:solidFill>
                  <a:latin typeface="Arial" pitchFamily="34" charset="0"/>
                  <a:ea typeface="+mn-ea"/>
                  <a:cs typeface="Arial" pitchFamily="34" charset="0"/>
                </a:defRPr>
              </a:lvl2pPr>
              <a:lvl3pPr marL="630238" indent="-268288" algn="l" defTabSz="457200" rtl="0" eaLnBrk="1" latinLnBrk="0" hangingPunct="1">
                <a:spcBef>
                  <a:spcPct val="20000"/>
                </a:spcBef>
                <a:buClr>
                  <a:schemeClr val="tx2"/>
                </a:buClr>
                <a:buFont typeface="Wingdings" pitchFamily="2" charset="2"/>
                <a:buChar char=""/>
                <a:defRPr sz="1600" kern="1200">
                  <a:solidFill>
                    <a:schemeClr val="tx1"/>
                  </a:solidFill>
                  <a:latin typeface="Arial" pitchFamily="34" charset="0"/>
                  <a:ea typeface="+mn-ea"/>
                  <a:cs typeface="Arial" pitchFamily="34" charset="0"/>
                </a:defRPr>
              </a:lvl3pPr>
              <a:lvl4pPr marL="630238" indent="0" algn="l" defTabSz="457200" rtl="0" eaLnBrk="1" latinLnBrk="0" hangingPunct="1">
                <a:spcBef>
                  <a:spcPct val="20000"/>
                </a:spcBef>
                <a:buFontTx/>
                <a:buNone/>
                <a:defRPr sz="1600" kern="1200">
                  <a:solidFill>
                    <a:schemeClr val="tx1"/>
                  </a:solidFill>
                  <a:latin typeface="Arial" pitchFamily="34" charset="0"/>
                  <a:ea typeface="+mn-ea"/>
                  <a:cs typeface="Arial" pitchFamily="34" charset="0"/>
                </a:defRPr>
              </a:lvl4pPr>
              <a:lvl5pPr marL="801688" indent="-171450" algn="l" defTabSz="457200" rtl="0" eaLnBrk="1" latinLnBrk="0" hangingPunct="1">
                <a:spcBef>
                  <a:spcPct val="20000"/>
                </a:spcBef>
                <a:buClr>
                  <a:schemeClr val="tx2"/>
                </a:buClr>
                <a:buFont typeface="Arial" pitchFamily="34" charset="0"/>
                <a:buChar char="­"/>
                <a:tabLst/>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s-ES" b="1" smtClean="0"/>
                <a:t>www.axacolpatria.co</a:t>
              </a:r>
            </a:p>
          </p:txBody>
        </p:sp>
        <p:pic>
          <p:nvPicPr>
            <p:cNvPr id="15" name="Picture 2" descr="F:\UNIDAD DE INVERSION\2014\AXA Colpatria\Logo Axa Colpatria con reserva.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15 Imagen"/>
            <p:cNvPicPr>
              <a:picLocks noChangeAspect="1"/>
            </p:cNvPicPr>
            <p:nvPr userDrawn="1"/>
          </p:nvPicPr>
          <p:blipFill>
            <a:blip r:embed="rId4" cstate="print"/>
            <a:stretch>
              <a:fillRect/>
            </a:stretch>
          </p:blipFill>
          <p:spPr>
            <a:xfrm>
              <a:off x="4240846" y="6353788"/>
              <a:ext cx="977463" cy="410195"/>
            </a:xfrm>
            <a:prstGeom prst="rect">
              <a:avLst/>
            </a:prstGeom>
          </p:spPr>
        </p:pic>
        <p:sp>
          <p:nvSpPr>
            <p:cNvPr id="17" name="Rectangle 13"/>
            <p:cNvSpPr/>
            <p:nvPr userDrawn="1"/>
          </p:nvSpPr>
          <p:spPr>
            <a:xfrm>
              <a:off x="0" y="6006662"/>
              <a:ext cx="9144000" cy="8513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18" name="Picture 2" descr="F:\UNIDAD DE INVERSION\2014\AXA Colpatria\Logo Axa Colpatria con reserva.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21529" y="6197927"/>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18 Imagen"/>
            <p:cNvPicPr>
              <a:picLocks noChangeAspect="1"/>
            </p:cNvPicPr>
            <p:nvPr userDrawn="1"/>
          </p:nvPicPr>
          <p:blipFill>
            <a:blip r:embed="rId4" cstate="print"/>
            <a:stretch>
              <a:fillRect/>
            </a:stretch>
          </p:blipFill>
          <p:spPr>
            <a:xfrm>
              <a:off x="120157" y="6273737"/>
              <a:ext cx="977463" cy="410195"/>
            </a:xfrm>
            <a:prstGeom prst="rect">
              <a:avLst/>
            </a:prstGeom>
          </p:spPr>
        </p:pic>
      </p:grpSp>
    </p:spTree>
    <p:extLst>
      <p:ext uri="{BB962C8B-B14F-4D97-AF65-F5344CB8AC3E}">
        <p14:creationId xmlns:p14="http://schemas.microsoft.com/office/powerpoint/2010/main" val="3713637585"/>
      </p:ext>
    </p:extLst>
  </p:cSld>
  <p:clrMapOvr>
    <a:masterClrMapping/>
  </p:clrMapOvr>
  <p:transition/>
  <p:timing>
    <p:tnLst>
      <p:par>
        <p:cTn id="1" dur="indefinite" restart="never" nodeType="tmRoot"/>
      </p:par>
    </p:tnLst>
  </p:timing>
  <p:hf hdr="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MESSAGE ALT">
    <p:bg>
      <p:bgPr>
        <a:solidFill>
          <a:srgbClr val="7FA2B1"/>
        </a:solidFill>
        <a:effectLst/>
      </p:bgPr>
    </p:bg>
    <p:spTree>
      <p:nvGrpSpPr>
        <p:cNvPr id="1" name=""/>
        <p:cNvGrpSpPr/>
        <p:nvPr/>
      </p:nvGrpSpPr>
      <p:grpSpPr>
        <a:xfrm>
          <a:off x="0" y="0"/>
          <a:ext cx="0" cy="0"/>
          <a:chOff x="0" y="0"/>
          <a:chExt cx="0" cy="0"/>
        </a:xfrm>
      </p:grpSpPr>
      <p:sp>
        <p:nvSpPr>
          <p:cNvPr id="5" name="Titre 4"/>
          <p:cNvSpPr>
            <a:spLocks noGrp="1"/>
          </p:cNvSpPr>
          <p:nvPr>
            <p:ph type="title"/>
          </p:nvPr>
        </p:nvSpPr>
        <p:spPr>
          <a:xfrm>
            <a:off x="5095874" y="413792"/>
            <a:ext cx="3705225" cy="1143000"/>
          </a:xfrm>
          <a:prstGeom prst="rect">
            <a:avLst/>
          </a:prstGeom>
        </p:spPr>
        <p:txBody>
          <a:bodyPr anchor="ctr" anchorCtr="1">
            <a:noAutofit/>
          </a:bodyPr>
          <a:lstStyle>
            <a:lvl1pPr algn="l">
              <a:defRPr sz="3200">
                <a:solidFill>
                  <a:schemeClr val="bg1"/>
                </a:solidFill>
                <a:latin typeface="+mn-lt"/>
              </a:defRPr>
            </a:lvl1pPr>
          </a:lstStyle>
          <a:p>
            <a:r>
              <a:rPr lang="es-ES" dirty="0" smtClean="0"/>
              <a:t>Haga clic para modificar el estilo de título del patrón</a:t>
            </a:r>
            <a:endParaRPr lang="fr-FR" dirty="0"/>
          </a:p>
        </p:txBody>
      </p:sp>
      <p:sp>
        <p:nvSpPr>
          <p:cNvPr id="7" name="Espace réservé du texte 6"/>
          <p:cNvSpPr>
            <a:spLocks noGrp="1"/>
          </p:cNvSpPr>
          <p:nvPr>
            <p:ph type="body" sz="quarter" idx="10"/>
          </p:nvPr>
        </p:nvSpPr>
        <p:spPr>
          <a:xfrm>
            <a:off x="5686425" y="2153047"/>
            <a:ext cx="3114675" cy="914400"/>
          </a:xfrm>
          <a:prstGeom prst="rect">
            <a:avLst/>
          </a:prstGeom>
        </p:spPr>
        <p:txBody>
          <a:bodyPr>
            <a:normAutofit/>
          </a:bodyPr>
          <a:lstStyle>
            <a:lvl1pPr marL="0" indent="0" algn="l">
              <a:buNone/>
              <a:defRPr sz="1600" b="0" i="0">
                <a:solidFill>
                  <a:schemeClr val="bg1"/>
                </a:solidFill>
                <a:latin typeface="+mn-lt"/>
                <a:cs typeface="Arial" pitchFamily="34" charset="0"/>
              </a:defRPr>
            </a:lvl1pPr>
            <a:lvl2pPr>
              <a:buNone/>
              <a:defRPr>
                <a:latin typeface="Arial" pitchFamily="34" charset="0"/>
                <a:cs typeface="Arial" pitchFamily="34" charset="0"/>
              </a:defRPr>
            </a:lvl2pPr>
            <a:lvl3pPr>
              <a:buNone/>
              <a:defRPr>
                <a:latin typeface="Arial" pitchFamily="34" charset="0"/>
                <a:cs typeface="Arial" pitchFamily="34" charset="0"/>
              </a:defRPr>
            </a:lvl3pPr>
            <a:lvl4pPr>
              <a:buNone/>
              <a:defRPr>
                <a:latin typeface="Arial" pitchFamily="34" charset="0"/>
                <a:cs typeface="Arial" pitchFamily="34" charset="0"/>
              </a:defRPr>
            </a:lvl4pPr>
            <a:lvl5pPr>
              <a:buNone/>
              <a:defRPr>
                <a:latin typeface="Arial" pitchFamily="34" charset="0"/>
                <a:cs typeface="Arial" pitchFamily="34" charset="0"/>
              </a:defRPr>
            </a:lvl5pPr>
          </a:lstStyle>
          <a:p>
            <a:pPr lvl="0"/>
            <a:r>
              <a:rPr lang="es-ES" dirty="0" smtClean="0"/>
              <a:t>Haga clic para modificar el estilo de texto del patrón</a:t>
            </a:r>
          </a:p>
        </p:txBody>
      </p:sp>
    </p:spTree>
    <p:extLst>
      <p:ext uri="{BB962C8B-B14F-4D97-AF65-F5344CB8AC3E}">
        <p14:creationId xmlns:p14="http://schemas.microsoft.com/office/powerpoint/2010/main" val="1125597549"/>
      </p:ext>
    </p:extLst>
  </p:cSld>
  <p:clrMapOvr>
    <a:masterClrMapping/>
  </p:clrMapOvr>
  <p:transition/>
  <p:hf hdr="0"/>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SECTION fond clair">
    <p:spTree>
      <p:nvGrpSpPr>
        <p:cNvPr id="1" name=""/>
        <p:cNvGrpSpPr/>
        <p:nvPr/>
      </p:nvGrpSpPr>
      <p:grpSpPr>
        <a:xfrm>
          <a:off x="0" y="0"/>
          <a:ext cx="0" cy="0"/>
          <a:chOff x="0" y="0"/>
          <a:chExt cx="0" cy="0"/>
        </a:xfrm>
      </p:grpSpPr>
      <p:sp>
        <p:nvSpPr>
          <p:cNvPr id="4" name="Rectangle 13"/>
          <p:cNvSpPr/>
          <p:nvPr/>
        </p:nvSpPr>
        <p:spPr>
          <a:xfrm>
            <a:off x="0" y="0"/>
            <a:ext cx="9144000" cy="6858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cxnSp>
        <p:nvCxnSpPr>
          <p:cNvPr id="5" name="Connecteur droit 11"/>
          <p:cNvCxnSpPr/>
          <p:nvPr/>
        </p:nvCxnSpPr>
        <p:spPr>
          <a:xfrm flipH="1">
            <a:off x="2924175" y="3411538"/>
            <a:ext cx="3295650" cy="0"/>
          </a:xfrm>
          <a:prstGeom prst="line">
            <a:avLst/>
          </a:prstGeom>
          <a:ln w="12700" cap="rnd">
            <a:solidFill>
              <a:schemeClr val="tx2"/>
            </a:solidFill>
            <a:prstDash val="solid"/>
          </a:ln>
        </p:spPr>
        <p:style>
          <a:lnRef idx="1">
            <a:schemeClr val="accent1"/>
          </a:lnRef>
          <a:fillRef idx="0">
            <a:schemeClr val="accent1"/>
          </a:fillRef>
          <a:effectRef idx="0">
            <a:schemeClr val="accent1"/>
          </a:effectRef>
          <a:fontRef idx="minor">
            <a:schemeClr val="tx1"/>
          </a:fontRef>
        </p:style>
      </p:cxnSp>
      <p:sp>
        <p:nvSpPr>
          <p:cNvPr id="6" name="Rectangle 13"/>
          <p:cNvSpPr/>
          <p:nvPr/>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sp>
        <p:nvSpPr>
          <p:cNvPr id="7" name="Parallélogramme 12"/>
          <p:cNvSpPr>
            <a:spLocks noChangeAspect="1"/>
          </p:cNvSpPr>
          <p:nvPr/>
        </p:nvSpPr>
        <p:spPr>
          <a:xfrm>
            <a:off x="735013" y="-4763"/>
            <a:ext cx="1439862" cy="1562101"/>
          </a:xfrm>
          <a:prstGeom prst="parallelogram">
            <a:avLst>
              <a:gd name="adj" fmla="val 83799"/>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sp>
        <p:nvSpPr>
          <p:cNvPr id="8" name="Rectangle 13"/>
          <p:cNvSpPr/>
          <p:nvPr/>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9" name="17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8763" y="6373813"/>
            <a:ext cx="1682750"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descr="F:\UNIDAD DE INVERSION\2014\AXA Colpatria\Logo Axa Colpatria con reserv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Espace réservé du texte 15"/>
          <p:cNvSpPr>
            <a:spLocks noGrp="1"/>
          </p:cNvSpPr>
          <p:nvPr>
            <p:ph type="body" sz="quarter" idx="10"/>
          </p:nvPr>
        </p:nvSpPr>
        <p:spPr>
          <a:xfrm>
            <a:off x="361950" y="3677470"/>
            <a:ext cx="8439150" cy="431800"/>
          </a:xfrm>
          <a:prstGeom prst="rect">
            <a:avLst/>
          </a:prstGeom>
        </p:spPr>
        <p:txBody>
          <a:bodyPr>
            <a:normAutofit/>
          </a:bodyPr>
          <a:lstStyle>
            <a:lvl1pPr marL="0" indent="0" algn="ctr">
              <a:buFontTx/>
              <a:buNone/>
              <a:defRPr sz="1800" cap="none">
                <a:solidFill>
                  <a:schemeClr val="tx2"/>
                </a:solidFill>
                <a:latin typeface="+mn-lt"/>
                <a:cs typeface="Arial"/>
              </a:defRPr>
            </a:lvl1pPr>
          </a:lstStyle>
          <a:p>
            <a:pPr lvl="0"/>
            <a:r>
              <a:rPr lang="es-ES" smtClean="0"/>
              <a:t>Haga clic para modificar el estilo de texto del patrón</a:t>
            </a:r>
          </a:p>
        </p:txBody>
      </p:sp>
      <p:sp>
        <p:nvSpPr>
          <p:cNvPr id="26" name="Espace réservé du texte 25"/>
          <p:cNvSpPr>
            <a:spLocks noGrp="1"/>
          </p:cNvSpPr>
          <p:nvPr>
            <p:ph type="body" sz="quarter" idx="13"/>
          </p:nvPr>
        </p:nvSpPr>
        <p:spPr>
          <a:xfrm>
            <a:off x="355600" y="1548166"/>
            <a:ext cx="8432799" cy="1527968"/>
          </a:xfrm>
        </p:spPr>
        <p:txBody>
          <a:bodyPr anchor="b"/>
          <a:lstStyle>
            <a:lvl1pPr marL="0" indent="0" algn="ctr">
              <a:buFontTx/>
              <a:buNone/>
              <a:defRPr sz="5400" b="1">
                <a:solidFill>
                  <a:schemeClr val="tx2"/>
                </a:solidFill>
                <a:latin typeface="+mn-lt"/>
              </a:defRPr>
            </a:lvl1pPr>
            <a:lvl2pPr marL="0" indent="0" algn="ctr">
              <a:lnSpc>
                <a:spcPct val="90000"/>
              </a:lnSpc>
              <a:spcBef>
                <a:spcPts val="500"/>
              </a:spcBef>
              <a:buFontTx/>
              <a:buNone/>
              <a:defRPr sz="3200" b="0" baseline="0">
                <a:solidFill>
                  <a:schemeClr val="tx2"/>
                </a:solidFill>
                <a:latin typeface="+mn-lt"/>
              </a:defRPr>
            </a:lvl2pPr>
            <a:lvl3pPr marL="0" indent="0">
              <a:buFontTx/>
              <a:buNone/>
              <a:defRPr/>
            </a:lvl3pPr>
            <a:lvl4pPr marL="0" indent="0">
              <a:buFontTx/>
              <a:buNone/>
              <a:defRPr/>
            </a:lvl4pPr>
            <a:lvl5pPr marL="0" indent="0">
              <a:buFontTx/>
              <a:buNone/>
              <a:defRPr/>
            </a:lvl5pPr>
          </a:lstStyle>
          <a:p>
            <a:pPr lvl="0"/>
            <a:r>
              <a:rPr lang="es-ES" smtClean="0"/>
              <a:t>Haga clic para modificar el estilo de texto del patrón</a:t>
            </a:r>
          </a:p>
          <a:p>
            <a:pPr lvl="1"/>
            <a:r>
              <a:rPr lang="es-ES" smtClean="0"/>
              <a:t>Segundo nivel</a:t>
            </a:r>
          </a:p>
        </p:txBody>
      </p:sp>
      <p:pic>
        <p:nvPicPr>
          <p:cNvPr id="11" name="10 Imagen"/>
          <p:cNvPicPr>
            <a:picLocks noChangeAspect="1"/>
          </p:cNvPicPr>
          <p:nvPr/>
        </p:nvPicPr>
        <p:blipFill>
          <a:blip r:embed="rId4" cstate="print"/>
          <a:stretch>
            <a:fillRect/>
          </a:stretch>
        </p:blipFill>
        <p:spPr>
          <a:xfrm>
            <a:off x="4240846" y="6322256"/>
            <a:ext cx="977463" cy="410195"/>
          </a:xfrm>
          <a:prstGeom prst="rect">
            <a:avLst/>
          </a:prstGeom>
        </p:spPr>
      </p:pic>
      <p:grpSp>
        <p:nvGrpSpPr>
          <p:cNvPr id="2" name="11 Grupo"/>
          <p:cNvGrpSpPr/>
          <p:nvPr/>
        </p:nvGrpSpPr>
        <p:grpSpPr>
          <a:xfrm>
            <a:off x="0" y="6006662"/>
            <a:ext cx="9144000" cy="851338"/>
            <a:chOff x="0" y="6006662"/>
            <a:chExt cx="9144000" cy="851338"/>
          </a:xfrm>
        </p:grpSpPr>
        <p:sp>
          <p:nvSpPr>
            <p:cNvPr id="13" name="Rectangle 13"/>
            <p:cNvSpPr/>
            <p:nvPr userDrawn="1"/>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latin typeface="Century Gothic" pitchFamily="34" charset="0"/>
              </a:endParaRPr>
            </a:p>
          </p:txBody>
        </p:sp>
        <p:sp>
          <p:nvSpPr>
            <p:cNvPr id="14" name="Espace réservé du texte 15"/>
            <p:cNvSpPr txBox="1">
              <a:spLocks/>
            </p:cNvSpPr>
            <p:nvPr userDrawn="1"/>
          </p:nvSpPr>
          <p:spPr>
            <a:xfrm>
              <a:off x="352425" y="6435725"/>
              <a:ext cx="1463675" cy="215900"/>
            </a:xfrm>
            <a:prstGeom prst="rect">
              <a:avLst/>
            </a:prstGeom>
          </p:spPr>
          <p:txBody>
            <a:bodyPr>
              <a:normAutofit fontScale="85000" lnSpcReduction="20000"/>
            </a:bodyPr>
            <a:lstStyle>
              <a:lvl1pPr marL="0" indent="0" algn="l" defTabSz="457200" rtl="0" eaLnBrk="1" latinLnBrk="0" hangingPunct="1">
                <a:spcBef>
                  <a:spcPct val="20000"/>
                </a:spcBef>
                <a:buFontTx/>
                <a:buNone/>
                <a:defRPr sz="1200" kern="1200" cap="none">
                  <a:solidFill>
                    <a:srgbClr val="ED1C24"/>
                  </a:solidFill>
                  <a:latin typeface="ITCFranklinGothic-Demi" pitchFamily="34" charset="0"/>
                  <a:ea typeface="+mn-ea"/>
                  <a:cs typeface="Arial"/>
                </a:defRPr>
              </a:lvl1pPr>
              <a:lvl2pPr marL="361950" indent="0" algn="l" defTabSz="457200" rtl="0" eaLnBrk="1" latinLnBrk="0" hangingPunct="1">
                <a:spcBef>
                  <a:spcPct val="20000"/>
                </a:spcBef>
                <a:buFont typeface="Arial"/>
                <a:buNone/>
                <a:defRPr sz="1800" b="1" kern="1200">
                  <a:solidFill>
                    <a:schemeClr val="tx1"/>
                  </a:solidFill>
                  <a:latin typeface="Arial" pitchFamily="34" charset="0"/>
                  <a:ea typeface="+mn-ea"/>
                  <a:cs typeface="Arial" pitchFamily="34" charset="0"/>
                </a:defRPr>
              </a:lvl2pPr>
              <a:lvl3pPr marL="630238" indent="-268288" algn="l" defTabSz="457200" rtl="0" eaLnBrk="1" latinLnBrk="0" hangingPunct="1">
                <a:spcBef>
                  <a:spcPct val="20000"/>
                </a:spcBef>
                <a:buClr>
                  <a:schemeClr val="tx2"/>
                </a:buClr>
                <a:buFont typeface="Wingdings" pitchFamily="2" charset="2"/>
                <a:buChar char=""/>
                <a:defRPr sz="1600" kern="1200">
                  <a:solidFill>
                    <a:schemeClr val="tx1"/>
                  </a:solidFill>
                  <a:latin typeface="Arial" pitchFamily="34" charset="0"/>
                  <a:ea typeface="+mn-ea"/>
                  <a:cs typeface="Arial" pitchFamily="34" charset="0"/>
                </a:defRPr>
              </a:lvl3pPr>
              <a:lvl4pPr marL="630238" indent="0" algn="l" defTabSz="457200" rtl="0" eaLnBrk="1" latinLnBrk="0" hangingPunct="1">
                <a:spcBef>
                  <a:spcPct val="20000"/>
                </a:spcBef>
                <a:buFontTx/>
                <a:buNone/>
                <a:defRPr sz="1600" kern="1200">
                  <a:solidFill>
                    <a:schemeClr val="tx1"/>
                  </a:solidFill>
                  <a:latin typeface="Arial" pitchFamily="34" charset="0"/>
                  <a:ea typeface="+mn-ea"/>
                  <a:cs typeface="Arial" pitchFamily="34" charset="0"/>
                </a:defRPr>
              </a:lvl4pPr>
              <a:lvl5pPr marL="801688" indent="-171450" algn="l" defTabSz="457200" rtl="0" eaLnBrk="1" latinLnBrk="0" hangingPunct="1">
                <a:spcBef>
                  <a:spcPct val="20000"/>
                </a:spcBef>
                <a:buClr>
                  <a:schemeClr val="tx2"/>
                </a:buClr>
                <a:buFont typeface="Arial" pitchFamily="34" charset="0"/>
                <a:buChar char="­"/>
                <a:tabLst/>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s-ES" b="1" smtClean="0"/>
                <a:t>www.axacolpatria.co</a:t>
              </a:r>
            </a:p>
          </p:txBody>
        </p:sp>
        <p:pic>
          <p:nvPicPr>
            <p:cNvPr id="15" name="Picture 2" descr="F:\UNIDAD DE INVERSION\2014\AXA Colpatria\Logo Axa Colpatria con reserva.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16 Imagen"/>
            <p:cNvPicPr>
              <a:picLocks noChangeAspect="1"/>
            </p:cNvPicPr>
            <p:nvPr userDrawn="1"/>
          </p:nvPicPr>
          <p:blipFill>
            <a:blip r:embed="rId4" cstate="print"/>
            <a:stretch>
              <a:fillRect/>
            </a:stretch>
          </p:blipFill>
          <p:spPr>
            <a:xfrm>
              <a:off x="4240846" y="6353788"/>
              <a:ext cx="977463" cy="410195"/>
            </a:xfrm>
            <a:prstGeom prst="rect">
              <a:avLst/>
            </a:prstGeom>
          </p:spPr>
        </p:pic>
        <p:sp>
          <p:nvSpPr>
            <p:cNvPr id="18" name="Rectangle 13"/>
            <p:cNvSpPr/>
            <p:nvPr userDrawn="1"/>
          </p:nvSpPr>
          <p:spPr>
            <a:xfrm>
              <a:off x="0" y="6006662"/>
              <a:ext cx="9144000" cy="8513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19" name="Picture 2" descr="F:\UNIDAD DE INVERSION\2014\AXA Colpatria\Logo Axa Colpatria con reserva.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21529" y="6197927"/>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19 Imagen"/>
            <p:cNvPicPr>
              <a:picLocks noChangeAspect="1"/>
            </p:cNvPicPr>
            <p:nvPr userDrawn="1"/>
          </p:nvPicPr>
          <p:blipFill>
            <a:blip r:embed="rId4" cstate="print"/>
            <a:stretch>
              <a:fillRect/>
            </a:stretch>
          </p:blipFill>
          <p:spPr>
            <a:xfrm>
              <a:off x="120157" y="6273737"/>
              <a:ext cx="977463" cy="410195"/>
            </a:xfrm>
            <a:prstGeom prst="rect">
              <a:avLst/>
            </a:prstGeom>
          </p:spPr>
        </p:pic>
      </p:grpSp>
    </p:spTree>
    <p:extLst>
      <p:ext uri="{BB962C8B-B14F-4D97-AF65-F5344CB8AC3E}">
        <p14:creationId xmlns:p14="http://schemas.microsoft.com/office/powerpoint/2010/main" val="2876698780"/>
      </p:ext>
    </p:extLst>
  </p:cSld>
  <p:clrMapOvr>
    <a:masterClrMapping/>
  </p:clrMapOvr>
  <p:transition/>
  <p:timing>
    <p:tnLst>
      <p:par>
        <p:cTn id="1" dur="indefinite" restart="never" nodeType="tmRoot"/>
      </p:par>
    </p:tnLst>
  </p:timing>
  <p:hf hdr="0"/>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SECTION fond sombre">
    <p:bg>
      <p:bgPr>
        <a:solidFill>
          <a:srgbClr val="004563"/>
        </a:solidFill>
        <a:effectLst/>
      </p:bgPr>
    </p:bg>
    <p:spTree>
      <p:nvGrpSpPr>
        <p:cNvPr id="1" name=""/>
        <p:cNvGrpSpPr/>
        <p:nvPr/>
      </p:nvGrpSpPr>
      <p:grpSpPr>
        <a:xfrm>
          <a:off x="0" y="0"/>
          <a:ext cx="0" cy="0"/>
          <a:chOff x="0" y="0"/>
          <a:chExt cx="0" cy="0"/>
        </a:xfrm>
      </p:grpSpPr>
      <p:cxnSp>
        <p:nvCxnSpPr>
          <p:cNvPr id="4" name="Connecteur droit 11"/>
          <p:cNvCxnSpPr/>
          <p:nvPr/>
        </p:nvCxnSpPr>
        <p:spPr>
          <a:xfrm flipH="1">
            <a:off x="2924175" y="3411538"/>
            <a:ext cx="3295650" cy="0"/>
          </a:xfrm>
          <a:prstGeom prst="line">
            <a:avLst/>
          </a:prstGeom>
          <a:ln w="12700" cap="rnd">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5" name="Rectangle 13"/>
          <p:cNvSpPr/>
          <p:nvPr/>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sp>
        <p:nvSpPr>
          <p:cNvPr id="6" name="Parallélogramme 18"/>
          <p:cNvSpPr>
            <a:spLocks noChangeAspect="1"/>
          </p:cNvSpPr>
          <p:nvPr/>
        </p:nvSpPr>
        <p:spPr>
          <a:xfrm>
            <a:off x="735013" y="-4763"/>
            <a:ext cx="1439862" cy="1562101"/>
          </a:xfrm>
          <a:prstGeom prst="parallelogram">
            <a:avLst>
              <a:gd name="adj" fmla="val 83799"/>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7" name="12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8763" y="6373813"/>
            <a:ext cx="1682750"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F:\UNIDAD DE INVERSION\2014\AXA Colpatria\Logo Axa Colpatria con reserv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Espace réservé du texte 15"/>
          <p:cNvSpPr>
            <a:spLocks noGrp="1"/>
          </p:cNvSpPr>
          <p:nvPr>
            <p:ph type="body" sz="quarter" idx="10"/>
          </p:nvPr>
        </p:nvSpPr>
        <p:spPr>
          <a:xfrm>
            <a:off x="361950" y="3677470"/>
            <a:ext cx="8439150" cy="431800"/>
          </a:xfrm>
          <a:prstGeom prst="rect">
            <a:avLst/>
          </a:prstGeom>
        </p:spPr>
        <p:txBody>
          <a:bodyPr>
            <a:normAutofit/>
          </a:bodyPr>
          <a:lstStyle>
            <a:lvl1pPr marL="0" indent="0" algn="ctr">
              <a:buFontTx/>
              <a:buNone/>
              <a:defRPr sz="1800" cap="none">
                <a:solidFill>
                  <a:schemeClr val="bg1"/>
                </a:solidFill>
                <a:latin typeface="+mn-lt"/>
                <a:cs typeface="Arial"/>
              </a:defRPr>
            </a:lvl1pPr>
          </a:lstStyle>
          <a:p>
            <a:pPr lvl="0"/>
            <a:r>
              <a:rPr lang="es-ES" dirty="0" smtClean="0"/>
              <a:t>Haga clic para modificar el estilo de texto del patrón</a:t>
            </a:r>
          </a:p>
        </p:txBody>
      </p:sp>
      <p:sp>
        <p:nvSpPr>
          <p:cNvPr id="13" name="Espace réservé du texte 25"/>
          <p:cNvSpPr>
            <a:spLocks noGrp="1"/>
          </p:cNvSpPr>
          <p:nvPr>
            <p:ph type="body" sz="quarter" idx="13"/>
          </p:nvPr>
        </p:nvSpPr>
        <p:spPr>
          <a:xfrm>
            <a:off x="355600" y="1548166"/>
            <a:ext cx="8432799" cy="1527968"/>
          </a:xfrm>
        </p:spPr>
        <p:txBody>
          <a:bodyPr anchor="b"/>
          <a:lstStyle>
            <a:lvl1pPr marL="0" indent="0" algn="ctr">
              <a:buFontTx/>
              <a:buNone/>
              <a:defRPr sz="5400" b="1">
                <a:solidFill>
                  <a:schemeClr val="bg1"/>
                </a:solidFill>
                <a:latin typeface="+mn-lt"/>
              </a:defRPr>
            </a:lvl1pPr>
            <a:lvl2pPr marL="0" indent="0" algn="ctr">
              <a:lnSpc>
                <a:spcPct val="90000"/>
              </a:lnSpc>
              <a:spcBef>
                <a:spcPts val="500"/>
              </a:spcBef>
              <a:buFontTx/>
              <a:buNone/>
              <a:defRPr sz="3200" b="0">
                <a:solidFill>
                  <a:schemeClr val="bg1"/>
                </a:solidFill>
                <a:latin typeface="+mn-lt"/>
              </a:defRPr>
            </a:lvl2pPr>
            <a:lvl3pPr marL="0" indent="0">
              <a:buFontTx/>
              <a:buNone/>
              <a:defRPr/>
            </a:lvl3pPr>
            <a:lvl4pPr marL="0" indent="0">
              <a:buFontTx/>
              <a:buNone/>
              <a:defRPr/>
            </a:lvl4pPr>
            <a:lvl5pPr marL="0" indent="0">
              <a:buFontTx/>
              <a:buNone/>
              <a:defRPr/>
            </a:lvl5pPr>
          </a:lstStyle>
          <a:p>
            <a:pPr lvl="0"/>
            <a:r>
              <a:rPr lang="es-ES" smtClean="0"/>
              <a:t>Haga clic para modificar el estilo de texto del patrón</a:t>
            </a:r>
          </a:p>
          <a:p>
            <a:pPr lvl="1"/>
            <a:r>
              <a:rPr lang="es-ES" smtClean="0"/>
              <a:t>Segundo nivel</a:t>
            </a:r>
          </a:p>
        </p:txBody>
      </p:sp>
      <p:pic>
        <p:nvPicPr>
          <p:cNvPr id="9" name="8 Imagen"/>
          <p:cNvPicPr>
            <a:picLocks noChangeAspect="1"/>
          </p:cNvPicPr>
          <p:nvPr/>
        </p:nvPicPr>
        <p:blipFill>
          <a:blip r:embed="rId4" cstate="print"/>
          <a:stretch>
            <a:fillRect/>
          </a:stretch>
        </p:blipFill>
        <p:spPr>
          <a:xfrm>
            <a:off x="4240846" y="6322256"/>
            <a:ext cx="977463" cy="410195"/>
          </a:xfrm>
          <a:prstGeom prst="rect">
            <a:avLst/>
          </a:prstGeom>
        </p:spPr>
      </p:pic>
      <p:grpSp>
        <p:nvGrpSpPr>
          <p:cNvPr id="2" name="9 Grupo"/>
          <p:cNvGrpSpPr/>
          <p:nvPr/>
        </p:nvGrpSpPr>
        <p:grpSpPr>
          <a:xfrm>
            <a:off x="0" y="6006662"/>
            <a:ext cx="9144000" cy="851338"/>
            <a:chOff x="0" y="6006662"/>
            <a:chExt cx="9144000" cy="851338"/>
          </a:xfrm>
        </p:grpSpPr>
        <p:sp>
          <p:nvSpPr>
            <p:cNvPr id="11" name="Rectangle 13"/>
            <p:cNvSpPr/>
            <p:nvPr userDrawn="1"/>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latin typeface="Century Gothic" pitchFamily="34" charset="0"/>
              </a:endParaRPr>
            </a:p>
          </p:txBody>
        </p:sp>
        <p:sp>
          <p:nvSpPr>
            <p:cNvPr id="12" name="Espace réservé du texte 15"/>
            <p:cNvSpPr txBox="1">
              <a:spLocks/>
            </p:cNvSpPr>
            <p:nvPr userDrawn="1"/>
          </p:nvSpPr>
          <p:spPr>
            <a:xfrm>
              <a:off x="352425" y="6435725"/>
              <a:ext cx="1463675" cy="215900"/>
            </a:xfrm>
            <a:prstGeom prst="rect">
              <a:avLst/>
            </a:prstGeom>
          </p:spPr>
          <p:txBody>
            <a:bodyPr>
              <a:normAutofit fontScale="85000" lnSpcReduction="20000"/>
            </a:bodyPr>
            <a:lstStyle>
              <a:lvl1pPr marL="0" indent="0" algn="l" defTabSz="457200" rtl="0" eaLnBrk="1" latinLnBrk="0" hangingPunct="1">
                <a:spcBef>
                  <a:spcPct val="20000"/>
                </a:spcBef>
                <a:buFontTx/>
                <a:buNone/>
                <a:defRPr sz="1200" kern="1200" cap="none">
                  <a:solidFill>
                    <a:srgbClr val="ED1C24"/>
                  </a:solidFill>
                  <a:latin typeface="ITCFranklinGothic-Demi" pitchFamily="34" charset="0"/>
                  <a:ea typeface="+mn-ea"/>
                  <a:cs typeface="Arial"/>
                </a:defRPr>
              </a:lvl1pPr>
              <a:lvl2pPr marL="361950" indent="0" algn="l" defTabSz="457200" rtl="0" eaLnBrk="1" latinLnBrk="0" hangingPunct="1">
                <a:spcBef>
                  <a:spcPct val="20000"/>
                </a:spcBef>
                <a:buFont typeface="Arial"/>
                <a:buNone/>
                <a:defRPr sz="1800" b="1" kern="1200">
                  <a:solidFill>
                    <a:schemeClr val="tx1"/>
                  </a:solidFill>
                  <a:latin typeface="Arial" pitchFamily="34" charset="0"/>
                  <a:ea typeface="+mn-ea"/>
                  <a:cs typeface="Arial" pitchFamily="34" charset="0"/>
                </a:defRPr>
              </a:lvl2pPr>
              <a:lvl3pPr marL="630238" indent="-268288" algn="l" defTabSz="457200" rtl="0" eaLnBrk="1" latinLnBrk="0" hangingPunct="1">
                <a:spcBef>
                  <a:spcPct val="20000"/>
                </a:spcBef>
                <a:buClr>
                  <a:schemeClr val="tx2"/>
                </a:buClr>
                <a:buFont typeface="Wingdings" pitchFamily="2" charset="2"/>
                <a:buChar char=""/>
                <a:defRPr sz="1600" kern="1200">
                  <a:solidFill>
                    <a:schemeClr val="tx1"/>
                  </a:solidFill>
                  <a:latin typeface="Arial" pitchFamily="34" charset="0"/>
                  <a:ea typeface="+mn-ea"/>
                  <a:cs typeface="Arial" pitchFamily="34" charset="0"/>
                </a:defRPr>
              </a:lvl3pPr>
              <a:lvl4pPr marL="630238" indent="0" algn="l" defTabSz="457200" rtl="0" eaLnBrk="1" latinLnBrk="0" hangingPunct="1">
                <a:spcBef>
                  <a:spcPct val="20000"/>
                </a:spcBef>
                <a:buFontTx/>
                <a:buNone/>
                <a:defRPr sz="1600" kern="1200">
                  <a:solidFill>
                    <a:schemeClr val="tx1"/>
                  </a:solidFill>
                  <a:latin typeface="Arial" pitchFamily="34" charset="0"/>
                  <a:ea typeface="+mn-ea"/>
                  <a:cs typeface="Arial" pitchFamily="34" charset="0"/>
                </a:defRPr>
              </a:lvl4pPr>
              <a:lvl5pPr marL="801688" indent="-171450" algn="l" defTabSz="457200" rtl="0" eaLnBrk="1" latinLnBrk="0" hangingPunct="1">
                <a:spcBef>
                  <a:spcPct val="20000"/>
                </a:spcBef>
                <a:buClr>
                  <a:schemeClr val="tx2"/>
                </a:buClr>
                <a:buFont typeface="Arial" pitchFamily="34" charset="0"/>
                <a:buChar char="­"/>
                <a:tabLst/>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s-ES" b="1" smtClean="0"/>
                <a:t>www.axacolpatria.co</a:t>
              </a:r>
            </a:p>
          </p:txBody>
        </p:sp>
        <p:pic>
          <p:nvPicPr>
            <p:cNvPr id="14" name="Picture 2" descr="F:\UNIDAD DE INVERSION\2014\AXA Colpatria\Logo Axa Colpatria con reserva.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14 Imagen"/>
            <p:cNvPicPr>
              <a:picLocks noChangeAspect="1"/>
            </p:cNvPicPr>
            <p:nvPr userDrawn="1"/>
          </p:nvPicPr>
          <p:blipFill>
            <a:blip r:embed="rId4" cstate="print"/>
            <a:stretch>
              <a:fillRect/>
            </a:stretch>
          </p:blipFill>
          <p:spPr>
            <a:xfrm>
              <a:off x="4240846" y="6353788"/>
              <a:ext cx="977463" cy="410195"/>
            </a:xfrm>
            <a:prstGeom prst="rect">
              <a:avLst/>
            </a:prstGeom>
          </p:spPr>
        </p:pic>
        <p:sp>
          <p:nvSpPr>
            <p:cNvPr id="17" name="Rectangle 13"/>
            <p:cNvSpPr/>
            <p:nvPr userDrawn="1"/>
          </p:nvSpPr>
          <p:spPr>
            <a:xfrm>
              <a:off x="0" y="6006662"/>
              <a:ext cx="9144000" cy="8513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18" name="Picture 2" descr="F:\UNIDAD DE INVERSION\2014\AXA Colpatria\Logo Axa Colpatria con reserva.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21529" y="6197927"/>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18 Imagen"/>
            <p:cNvPicPr>
              <a:picLocks noChangeAspect="1"/>
            </p:cNvPicPr>
            <p:nvPr userDrawn="1"/>
          </p:nvPicPr>
          <p:blipFill>
            <a:blip r:embed="rId4" cstate="print"/>
            <a:stretch>
              <a:fillRect/>
            </a:stretch>
          </p:blipFill>
          <p:spPr>
            <a:xfrm>
              <a:off x="120157" y="6273737"/>
              <a:ext cx="977463" cy="410195"/>
            </a:xfrm>
            <a:prstGeom prst="rect">
              <a:avLst/>
            </a:prstGeom>
          </p:spPr>
        </p:pic>
      </p:grpSp>
    </p:spTree>
    <p:extLst>
      <p:ext uri="{BB962C8B-B14F-4D97-AF65-F5344CB8AC3E}">
        <p14:creationId xmlns:p14="http://schemas.microsoft.com/office/powerpoint/2010/main" val="2975817183"/>
      </p:ext>
    </p:extLst>
  </p:cSld>
  <p:clrMapOvr>
    <a:masterClrMapping/>
  </p:clrMapOvr>
  <p:transition/>
  <p:timing>
    <p:tnLst>
      <p:par>
        <p:cTn id="1" dur="indefinite" restart="never" nodeType="tmRoot"/>
      </p:par>
    </p:tnLst>
  </p:timing>
  <p:hf hdr="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OMMAIRE">
    <p:spTree>
      <p:nvGrpSpPr>
        <p:cNvPr id="1" name=""/>
        <p:cNvGrpSpPr/>
        <p:nvPr/>
      </p:nvGrpSpPr>
      <p:grpSpPr>
        <a:xfrm>
          <a:off x="0" y="0"/>
          <a:ext cx="0" cy="0"/>
          <a:chOff x="0" y="0"/>
          <a:chExt cx="0" cy="0"/>
        </a:xfrm>
      </p:grpSpPr>
      <p:sp>
        <p:nvSpPr>
          <p:cNvPr id="5" name="Rectangle 13"/>
          <p:cNvSpPr/>
          <p:nvPr/>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6" name="10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8763" y="6373813"/>
            <a:ext cx="1682750"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F:\UNIDAD DE INVERSION\2014\AXA Colpatria\Logo Axa Colpatria con reserv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itre 15"/>
          <p:cNvSpPr>
            <a:spLocks noGrp="1"/>
          </p:cNvSpPr>
          <p:nvPr>
            <p:ph type="title"/>
          </p:nvPr>
        </p:nvSpPr>
        <p:spPr/>
        <p:txBody>
          <a:bodyPr/>
          <a:lstStyle>
            <a:lvl1pPr>
              <a:defRPr>
                <a:solidFill>
                  <a:schemeClr val="tx1">
                    <a:lumMod val="65000"/>
                    <a:lumOff val="35000"/>
                  </a:schemeClr>
                </a:solidFill>
                <a:latin typeface="+mn-lt"/>
              </a:defRPr>
            </a:lvl1pPr>
          </a:lstStyle>
          <a:p>
            <a:r>
              <a:rPr lang="es-ES" smtClean="0"/>
              <a:t>Haga clic para modificar el estilo de título del patrón</a:t>
            </a:r>
            <a:endParaRPr lang="fr-FR" dirty="0"/>
          </a:p>
        </p:txBody>
      </p:sp>
      <p:sp>
        <p:nvSpPr>
          <p:cNvPr id="10" name="Espace réservé du contenu 9"/>
          <p:cNvSpPr>
            <a:spLocks noGrp="1"/>
          </p:cNvSpPr>
          <p:nvPr>
            <p:ph sz="quarter" idx="14"/>
          </p:nvPr>
        </p:nvSpPr>
        <p:spPr>
          <a:xfrm>
            <a:off x="2838450" y="1104900"/>
            <a:ext cx="4223393" cy="4916387"/>
          </a:xfrm>
        </p:spPr>
        <p:txBody>
          <a:bodyPr anchor="ctr"/>
          <a:lstStyle>
            <a:lvl1pPr marL="534988" indent="-534988">
              <a:spcBef>
                <a:spcPts val="2000"/>
              </a:spcBef>
              <a:buClr>
                <a:srgbClr val="004563"/>
              </a:buClr>
              <a:buFontTx/>
              <a:buNone/>
              <a:defRPr>
                <a:solidFill>
                  <a:srgbClr val="5F5F5F"/>
                </a:solidFill>
                <a:latin typeface="+mn-lt"/>
              </a:defRPr>
            </a:lvl1pPr>
            <a:lvl2pPr marL="0" indent="0">
              <a:spcBef>
                <a:spcPts val="0"/>
              </a:spcBef>
              <a:buFontTx/>
              <a:buNone/>
              <a:defRPr sz="1200" b="0">
                <a:solidFill>
                  <a:srgbClr val="5F5F5F"/>
                </a:solidFill>
                <a:latin typeface="+mn-lt"/>
              </a:defRPr>
            </a:lvl2pPr>
            <a:lvl3pPr marL="180975" indent="-180975">
              <a:buClr>
                <a:srgbClr val="004563"/>
              </a:buClr>
              <a:defRPr sz="1200" b="0">
                <a:solidFill>
                  <a:srgbClr val="5F5F5F"/>
                </a:solidFill>
                <a:latin typeface="+mn-lt"/>
              </a:defRPr>
            </a:lvl3pPr>
            <a:lvl4pPr marL="180975" indent="0">
              <a:defRPr sz="1200">
                <a:solidFill>
                  <a:srgbClr val="5F5F5F"/>
                </a:solidFill>
                <a:latin typeface="+mn-lt"/>
              </a:defRPr>
            </a:lvl4pPr>
            <a:lvl5pPr marL="361950" indent="-180975">
              <a:defRPr sz="1200">
                <a:solidFill>
                  <a:srgbClr val="5F5F5F"/>
                </a:solidFill>
                <a:latin typeface="+mn-lt"/>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fr-FR" dirty="0"/>
          </a:p>
        </p:txBody>
      </p:sp>
      <p:sp>
        <p:nvSpPr>
          <p:cNvPr id="9" name="Espace réservé du contenu 9"/>
          <p:cNvSpPr>
            <a:spLocks noGrp="1"/>
          </p:cNvSpPr>
          <p:nvPr>
            <p:ph sz="quarter" idx="15"/>
          </p:nvPr>
        </p:nvSpPr>
        <p:spPr>
          <a:xfrm>
            <a:off x="7061843" y="1100205"/>
            <a:ext cx="571997" cy="4916387"/>
          </a:xfrm>
        </p:spPr>
        <p:txBody>
          <a:bodyPr anchor="ctr"/>
          <a:lstStyle>
            <a:lvl1pPr marL="534988" indent="-534988" algn="r">
              <a:spcBef>
                <a:spcPts val="2000"/>
              </a:spcBef>
              <a:buClr>
                <a:srgbClr val="004563"/>
              </a:buClr>
              <a:buFontTx/>
              <a:buNone/>
              <a:defRPr b="1">
                <a:solidFill>
                  <a:srgbClr val="5F5F5F"/>
                </a:solidFill>
                <a:latin typeface="+mn-lt"/>
              </a:defRPr>
            </a:lvl1pPr>
            <a:lvl2pPr marL="0" indent="0" algn="r">
              <a:spcBef>
                <a:spcPts val="0"/>
              </a:spcBef>
              <a:buFontTx/>
              <a:buNone/>
              <a:defRPr sz="1200" b="0">
                <a:solidFill>
                  <a:srgbClr val="5F5F5F"/>
                </a:solidFill>
                <a:latin typeface="+mn-lt"/>
              </a:defRPr>
            </a:lvl2pPr>
            <a:lvl3pPr marL="180975" indent="-180975" algn="r">
              <a:buClr>
                <a:schemeClr val="tx2"/>
              </a:buClr>
              <a:defRPr sz="1200" b="1">
                <a:solidFill>
                  <a:srgbClr val="5F5F5F"/>
                </a:solidFill>
                <a:latin typeface="+mn-lt"/>
              </a:defRPr>
            </a:lvl3pPr>
            <a:lvl4pPr marL="180975" indent="0" algn="r">
              <a:defRPr sz="1200">
                <a:solidFill>
                  <a:srgbClr val="5F5F5F"/>
                </a:solidFill>
                <a:latin typeface="+mn-lt"/>
              </a:defRPr>
            </a:lvl4pPr>
            <a:lvl5pPr marL="361950" indent="-180975" algn="r">
              <a:defRPr sz="1200">
                <a:solidFill>
                  <a:srgbClr val="5F5F5F"/>
                </a:solidFill>
                <a:latin typeface="+mn-lt"/>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fr-FR" dirty="0"/>
          </a:p>
        </p:txBody>
      </p:sp>
      <p:pic>
        <p:nvPicPr>
          <p:cNvPr id="8" name="7 Imagen"/>
          <p:cNvPicPr>
            <a:picLocks noChangeAspect="1"/>
          </p:cNvPicPr>
          <p:nvPr/>
        </p:nvPicPr>
        <p:blipFill>
          <a:blip r:embed="rId4" cstate="print"/>
          <a:stretch>
            <a:fillRect/>
          </a:stretch>
        </p:blipFill>
        <p:spPr>
          <a:xfrm>
            <a:off x="4240846" y="6322256"/>
            <a:ext cx="977463" cy="410195"/>
          </a:xfrm>
          <a:prstGeom prst="rect">
            <a:avLst/>
          </a:prstGeom>
        </p:spPr>
      </p:pic>
      <p:grpSp>
        <p:nvGrpSpPr>
          <p:cNvPr id="2" name="10 Grupo"/>
          <p:cNvGrpSpPr/>
          <p:nvPr/>
        </p:nvGrpSpPr>
        <p:grpSpPr>
          <a:xfrm>
            <a:off x="0" y="6006662"/>
            <a:ext cx="9144000" cy="851338"/>
            <a:chOff x="0" y="6006662"/>
            <a:chExt cx="9144000" cy="851338"/>
          </a:xfrm>
        </p:grpSpPr>
        <p:sp>
          <p:nvSpPr>
            <p:cNvPr id="12" name="Rectangle 13"/>
            <p:cNvSpPr/>
            <p:nvPr userDrawn="1"/>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latin typeface="Century Gothic" pitchFamily="34" charset="0"/>
              </a:endParaRPr>
            </a:p>
          </p:txBody>
        </p:sp>
        <p:sp>
          <p:nvSpPr>
            <p:cNvPr id="13" name="Espace réservé du texte 15"/>
            <p:cNvSpPr txBox="1">
              <a:spLocks/>
            </p:cNvSpPr>
            <p:nvPr userDrawn="1"/>
          </p:nvSpPr>
          <p:spPr>
            <a:xfrm>
              <a:off x="352425" y="6435725"/>
              <a:ext cx="1463675" cy="215900"/>
            </a:xfrm>
            <a:prstGeom prst="rect">
              <a:avLst/>
            </a:prstGeom>
          </p:spPr>
          <p:txBody>
            <a:bodyPr>
              <a:normAutofit fontScale="85000" lnSpcReduction="20000"/>
            </a:bodyPr>
            <a:lstStyle>
              <a:lvl1pPr marL="0" indent="0" algn="l" defTabSz="457200" rtl="0" eaLnBrk="1" latinLnBrk="0" hangingPunct="1">
                <a:spcBef>
                  <a:spcPct val="20000"/>
                </a:spcBef>
                <a:buFontTx/>
                <a:buNone/>
                <a:defRPr sz="1200" kern="1200" cap="none">
                  <a:solidFill>
                    <a:srgbClr val="ED1C24"/>
                  </a:solidFill>
                  <a:latin typeface="ITCFranklinGothic-Demi" pitchFamily="34" charset="0"/>
                  <a:ea typeface="+mn-ea"/>
                  <a:cs typeface="Arial"/>
                </a:defRPr>
              </a:lvl1pPr>
              <a:lvl2pPr marL="361950" indent="0" algn="l" defTabSz="457200" rtl="0" eaLnBrk="1" latinLnBrk="0" hangingPunct="1">
                <a:spcBef>
                  <a:spcPct val="20000"/>
                </a:spcBef>
                <a:buFont typeface="Arial"/>
                <a:buNone/>
                <a:defRPr sz="1800" b="1" kern="1200">
                  <a:solidFill>
                    <a:schemeClr val="tx1"/>
                  </a:solidFill>
                  <a:latin typeface="Arial" pitchFamily="34" charset="0"/>
                  <a:ea typeface="+mn-ea"/>
                  <a:cs typeface="Arial" pitchFamily="34" charset="0"/>
                </a:defRPr>
              </a:lvl2pPr>
              <a:lvl3pPr marL="630238" indent="-268288" algn="l" defTabSz="457200" rtl="0" eaLnBrk="1" latinLnBrk="0" hangingPunct="1">
                <a:spcBef>
                  <a:spcPct val="20000"/>
                </a:spcBef>
                <a:buClr>
                  <a:schemeClr val="tx2"/>
                </a:buClr>
                <a:buFont typeface="Wingdings" pitchFamily="2" charset="2"/>
                <a:buChar char=""/>
                <a:defRPr sz="1600" kern="1200">
                  <a:solidFill>
                    <a:schemeClr val="tx1"/>
                  </a:solidFill>
                  <a:latin typeface="Arial" pitchFamily="34" charset="0"/>
                  <a:ea typeface="+mn-ea"/>
                  <a:cs typeface="Arial" pitchFamily="34" charset="0"/>
                </a:defRPr>
              </a:lvl3pPr>
              <a:lvl4pPr marL="630238" indent="0" algn="l" defTabSz="457200" rtl="0" eaLnBrk="1" latinLnBrk="0" hangingPunct="1">
                <a:spcBef>
                  <a:spcPct val="20000"/>
                </a:spcBef>
                <a:buFontTx/>
                <a:buNone/>
                <a:defRPr sz="1600" kern="1200">
                  <a:solidFill>
                    <a:schemeClr val="tx1"/>
                  </a:solidFill>
                  <a:latin typeface="Arial" pitchFamily="34" charset="0"/>
                  <a:ea typeface="+mn-ea"/>
                  <a:cs typeface="Arial" pitchFamily="34" charset="0"/>
                </a:defRPr>
              </a:lvl4pPr>
              <a:lvl5pPr marL="801688" indent="-171450" algn="l" defTabSz="457200" rtl="0" eaLnBrk="1" latinLnBrk="0" hangingPunct="1">
                <a:spcBef>
                  <a:spcPct val="20000"/>
                </a:spcBef>
                <a:buClr>
                  <a:schemeClr val="tx2"/>
                </a:buClr>
                <a:buFont typeface="Arial" pitchFamily="34" charset="0"/>
                <a:buChar char="­"/>
                <a:tabLst/>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s-ES" b="1" smtClean="0"/>
                <a:t>www.axacolpatria.co</a:t>
              </a:r>
            </a:p>
          </p:txBody>
        </p:sp>
        <p:pic>
          <p:nvPicPr>
            <p:cNvPr id="14" name="Picture 2" descr="F:\UNIDAD DE INVERSION\2014\AXA Colpatria\Logo Axa Colpatria con reserva.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14 Imagen"/>
            <p:cNvPicPr>
              <a:picLocks noChangeAspect="1"/>
            </p:cNvPicPr>
            <p:nvPr userDrawn="1"/>
          </p:nvPicPr>
          <p:blipFill>
            <a:blip r:embed="rId4" cstate="print"/>
            <a:stretch>
              <a:fillRect/>
            </a:stretch>
          </p:blipFill>
          <p:spPr>
            <a:xfrm>
              <a:off x="4240846" y="6353788"/>
              <a:ext cx="977463" cy="410195"/>
            </a:xfrm>
            <a:prstGeom prst="rect">
              <a:avLst/>
            </a:prstGeom>
          </p:spPr>
        </p:pic>
        <p:sp>
          <p:nvSpPr>
            <p:cNvPr id="17" name="Rectangle 13"/>
            <p:cNvSpPr/>
            <p:nvPr userDrawn="1"/>
          </p:nvSpPr>
          <p:spPr>
            <a:xfrm>
              <a:off x="0" y="6006662"/>
              <a:ext cx="9144000" cy="8513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18" name="Picture 2" descr="F:\UNIDAD DE INVERSION\2014\AXA Colpatria\Logo Axa Colpatria con reserva.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21529" y="6197927"/>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18 Imagen"/>
            <p:cNvPicPr>
              <a:picLocks noChangeAspect="1"/>
            </p:cNvPicPr>
            <p:nvPr userDrawn="1"/>
          </p:nvPicPr>
          <p:blipFill>
            <a:blip r:embed="rId4" cstate="print"/>
            <a:stretch>
              <a:fillRect/>
            </a:stretch>
          </p:blipFill>
          <p:spPr>
            <a:xfrm>
              <a:off x="120157" y="6273737"/>
              <a:ext cx="977463" cy="410195"/>
            </a:xfrm>
            <a:prstGeom prst="rect">
              <a:avLst/>
            </a:prstGeom>
          </p:spPr>
        </p:pic>
      </p:grpSp>
    </p:spTree>
    <p:extLst>
      <p:ext uri="{BB962C8B-B14F-4D97-AF65-F5344CB8AC3E}">
        <p14:creationId xmlns:p14="http://schemas.microsoft.com/office/powerpoint/2010/main" val="12675254"/>
      </p:ext>
    </p:extLst>
  </p:cSld>
  <p:clrMapOvr>
    <a:masterClrMapping/>
  </p:clrMapOvr>
  <p:transition/>
  <p:timing>
    <p:tnLst>
      <p:par>
        <p:cTn id="1" dur="indefinite" restart="never" nodeType="tmRoot"/>
      </p:par>
    </p:tnLst>
  </p:timing>
  <p:hf hdr="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EXTE">
    <p:spTree>
      <p:nvGrpSpPr>
        <p:cNvPr id="1" name=""/>
        <p:cNvGrpSpPr/>
        <p:nvPr/>
      </p:nvGrpSpPr>
      <p:grpSpPr>
        <a:xfrm>
          <a:off x="0" y="0"/>
          <a:ext cx="0" cy="0"/>
          <a:chOff x="0" y="0"/>
          <a:chExt cx="0" cy="0"/>
        </a:xfrm>
      </p:grpSpPr>
      <p:sp>
        <p:nvSpPr>
          <p:cNvPr id="5" name="Rectangle 13"/>
          <p:cNvSpPr/>
          <p:nvPr/>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6" name="10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8763" y="6373813"/>
            <a:ext cx="1682750"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F:\UNIDAD DE INVERSION\2014\AXA Colpatria\Logo Axa Colpatria con reserv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Espace réservé du texte 11"/>
          <p:cNvSpPr>
            <a:spLocks noGrp="1"/>
          </p:cNvSpPr>
          <p:nvPr>
            <p:ph type="body" sz="quarter" idx="10"/>
          </p:nvPr>
        </p:nvSpPr>
        <p:spPr>
          <a:xfrm>
            <a:off x="738188" y="1570037"/>
            <a:ext cx="7670799" cy="4470401"/>
          </a:xfrm>
          <a:prstGeom prst="rect">
            <a:avLst/>
          </a:prstGeom>
        </p:spPr>
        <p:txBody>
          <a:bodyPr/>
          <a:lstStyle>
            <a:lvl1pPr marL="285750" indent="-285750">
              <a:buSzPct val="120000"/>
              <a:buFontTx/>
              <a:buBlip>
                <a:blip r:embed="rId4"/>
              </a:buBlip>
              <a:defRPr sz="1800">
                <a:solidFill>
                  <a:srgbClr val="5F5F5F"/>
                </a:solidFill>
                <a:latin typeface="+mn-lt"/>
                <a:cs typeface="Arial"/>
              </a:defRPr>
            </a:lvl1pPr>
            <a:lvl2pPr marL="742950" indent="-285750">
              <a:buClr>
                <a:srgbClr val="00727A"/>
              </a:buClr>
              <a:buSzPct val="100000"/>
              <a:buFontTx/>
              <a:buBlip>
                <a:blip r:embed="rId5"/>
              </a:buBlip>
              <a:defRPr sz="1600" b="0" baseline="0">
                <a:solidFill>
                  <a:srgbClr val="5F5F5F"/>
                </a:solidFill>
                <a:latin typeface="+mn-lt"/>
                <a:cs typeface="Arial"/>
              </a:defRPr>
            </a:lvl2pPr>
            <a:lvl3pPr marL="1077913" indent="-163513">
              <a:buClr>
                <a:srgbClr val="004563"/>
              </a:buClr>
              <a:buSzPct val="100000"/>
              <a:buFont typeface="Arial" pitchFamily="34" charset="0"/>
              <a:buChar char="­"/>
              <a:defRPr sz="1400" i="0">
                <a:solidFill>
                  <a:srgbClr val="5F5F5F"/>
                </a:solidFill>
                <a:latin typeface="+mn-lt"/>
                <a:cs typeface="Arial"/>
              </a:defRPr>
            </a:lvl3pPr>
            <a:lvl4pPr>
              <a:defRPr>
                <a:solidFill>
                  <a:srgbClr val="5F5F5F"/>
                </a:solidFill>
                <a:latin typeface="+mn-lt"/>
              </a:defRPr>
            </a:lvl4pPr>
            <a:lvl5pPr>
              <a:defRPr>
                <a:solidFill>
                  <a:srgbClr val="5F5F5F"/>
                </a:solidFill>
                <a:latin typeface="+mn-lt"/>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fr-FR" dirty="0" smtClean="0"/>
          </a:p>
        </p:txBody>
      </p:sp>
      <p:sp>
        <p:nvSpPr>
          <p:cNvPr id="9" name="Espace réservé du texte 11"/>
          <p:cNvSpPr>
            <a:spLocks noGrp="1"/>
          </p:cNvSpPr>
          <p:nvPr>
            <p:ph type="body" sz="quarter" idx="13"/>
          </p:nvPr>
        </p:nvSpPr>
        <p:spPr>
          <a:xfrm>
            <a:off x="727075" y="819403"/>
            <a:ext cx="7670799" cy="381794"/>
          </a:xfrm>
          <a:prstGeom prst="rect">
            <a:avLst/>
          </a:prstGeom>
        </p:spPr>
        <p:txBody>
          <a:bodyPr>
            <a:normAutofit/>
          </a:bodyPr>
          <a:lstStyle>
            <a:lvl1pPr marL="285750" indent="-285750">
              <a:buSzPct val="120000"/>
              <a:buFontTx/>
              <a:buNone/>
              <a:defRPr sz="1400" b="0">
                <a:solidFill>
                  <a:schemeClr val="tx1">
                    <a:lumMod val="65000"/>
                    <a:lumOff val="35000"/>
                  </a:schemeClr>
                </a:solidFill>
                <a:latin typeface="+mn-lt"/>
                <a:cs typeface="Arial"/>
              </a:defRPr>
            </a:lvl1pPr>
            <a:lvl2pPr marL="742950" indent="-285750">
              <a:buClr>
                <a:srgbClr val="00727A"/>
              </a:buClr>
              <a:buSzPct val="100000"/>
              <a:buFontTx/>
              <a:buNone/>
              <a:defRPr sz="1600" baseline="0">
                <a:solidFill>
                  <a:srgbClr val="404040"/>
                </a:solidFill>
                <a:latin typeface="Arial"/>
                <a:cs typeface="Arial"/>
              </a:defRPr>
            </a:lvl2pPr>
            <a:lvl3pPr marL="1077913" indent="-163513">
              <a:buClr>
                <a:srgbClr val="004563"/>
              </a:buClr>
              <a:buSzPct val="100000"/>
              <a:buFontTx/>
              <a:buNone/>
              <a:defRPr sz="1400" i="1">
                <a:solidFill>
                  <a:srgbClr val="404040"/>
                </a:solidFill>
                <a:latin typeface="Arial"/>
                <a:cs typeface="Arial"/>
              </a:defRPr>
            </a:lvl3pPr>
          </a:lstStyle>
          <a:p>
            <a:pPr lvl="0"/>
            <a:r>
              <a:rPr lang="es-ES" smtClean="0"/>
              <a:t>Haga clic para modificar el estilo de texto del patrón</a:t>
            </a:r>
          </a:p>
        </p:txBody>
      </p:sp>
      <p:sp>
        <p:nvSpPr>
          <p:cNvPr id="17" name="Titre 15"/>
          <p:cNvSpPr>
            <a:spLocks noGrp="1"/>
          </p:cNvSpPr>
          <p:nvPr>
            <p:ph type="title"/>
          </p:nvPr>
        </p:nvSpPr>
        <p:spPr>
          <a:xfrm>
            <a:off x="727695" y="331681"/>
            <a:ext cx="7681293" cy="338137"/>
          </a:xfrm>
        </p:spPr>
        <p:txBody>
          <a:bodyPr/>
          <a:lstStyle>
            <a:lvl1pPr>
              <a:defRPr>
                <a:solidFill>
                  <a:schemeClr val="tx1">
                    <a:lumMod val="65000"/>
                    <a:lumOff val="35000"/>
                  </a:schemeClr>
                </a:solidFill>
                <a:latin typeface="+mn-lt"/>
              </a:defRPr>
            </a:lvl1pPr>
          </a:lstStyle>
          <a:p>
            <a:r>
              <a:rPr lang="es-ES" smtClean="0"/>
              <a:t>Haga clic para modificar el estilo de título del patrón</a:t>
            </a:r>
            <a:endParaRPr lang="fr-FR" dirty="0"/>
          </a:p>
        </p:txBody>
      </p:sp>
      <p:pic>
        <p:nvPicPr>
          <p:cNvPr id="8" name="7 Imagen"/>
          <p:cNvPicPr>
            <a:picLocks noChangeAspect="1"/>
          </p:cNvPicPr>
          <p:nvPr/>
        </p:nvPicPr>
        <p:blipFill>
          <a:blip r:embed="rId6" cstate="print"/>
          <a:stretch>
            <a:fillRect/>
          </a:stretch>
        </p:blipFill>
        <p:spPr>
          <a:xfrm>
            <a:off x="4240846" y="6322256"/>
            <a:ext cx="977463" cy="410195"/>
          </a:xfrm>
          <a:prstGeom prst="rect">
            <a:avLst/>
          </a:prstGeom>
        </p:spPr>
      </p:pic>
      <p:grpSp>
        <p:nvGrpSpPr>
          <p:cNvPr id="2" name="9 Grupo"/>
          <p:cNvGrpSpPr/>
          <p:nvPr/>
        </p:nvGrpSpPr>
        <p:grpSpPr>
          <a:xfrm>
            <a:off x="0" y="6006662"/>
            <a:ext cx="9144000" cy="851338"/>
            <a:chOff x="0" y="6006662"/>
            <a:chExt cx="9144000" cy="851338"/>
          </a:xfrm>
        </p:grpSpPr>
        <p:sp>
          <p:nvSpPr>
            <p:cNvPr id="11" name="Rectangle 13"/>
            <p:cNvSpPr/>
            <p:nvPr userDrawn="1"/>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latin typeface="Century Gothic" pitchFamily="34" charset="0"/>
              </a:endParaRPr>
            </a:p>
          </p:txBody>
        </p:sp>
        <p:sp>
          <p:nvSpPr>
            <p:cNvPr id="13" name="Espace réservé du texte 15"/>
            <p:cNvSpPr txBox="1">
              <a:spLocks/>
            </p:cNvSpPr>
            <p:nvPr userDrawn="1"/>
          </p:nvSpPr>
          <p:spPr>
            <a:xfrm>
              <a:off x="352425" y="6435725"/>
              <a:ext cx="1463675" cy="215900"/>
            </a:xfrm>
            <a:prstGeom prst="rect">
              <a:avLst/>
            </a:prstGeom>
          </p:spPr>
          <p:txBody>
            <a:bodyPr>
              <a:normAutofit fontScale="85000" lnSpcReduction="20000"/>
            </a:bodyPr>
            <a:lstStyle>
              <a:lvl1pPr marL="0" indent="0" algn="l" defTabSz="457200" rtl="0" eaLnBrk="1" latinLnBrk="0" hangingPunct="1">
                <a:spcBef>
                  <a:spcPct val="20000"/>
                </a:spcBef>
                <a:buFontTx/>
                <a:buNone/>
                <a:defRPr sz="1200" kern="1200" cap="none">
                  <a:solidFill>
                    <a:srgbClr val="ED1C24"/>
                  </a:solidFill>
                  <a:latin typeface="ITCFranklinGothic-Demi" pitchFamily="34" charset="0"/>
                  <a:ea typeface="+mn-ea"/>
                  <a:cs typeface="Arial"/>
                </a:defRPr>
              </a:lvl1pPr>
              <a:lvl2pPr marL="361950" indent="0" algn="l" defTabSz="457200" rtl="0" eaLnBrk="1" latinLnBrk="0" hangingPunct="1">
                <a:spcBef>
                  <a:spcPct val="20000"/>
                </a:spcBef>
                <a:buFont typeface="Arial"/>
                <a:buNone/>
                <a:defRPr sz="1800" b="1" kern="1200">
                  <a:solidFill>
                    <a:schemeClr val="tx1"/>
                  </a:solidFill>
                  <a:latin typeface="Arial" pitchFamily="34" charset="0"/>
                  <a:ea typeface="+mn-ea"/>
                  <a:cs typeface="Arial" pitchFamily="34" charset="0"/>
                </a:defRPr>
              </a:lvl2pPr>
              <a:lvl3pPr marL="630238" indent="-268288" algn="l" defTabSz="457200" rtl="0" eaLnBrk="1" latinLnBrk="0" hangingPunct="1">
                <a:spcBef>
                  <a:spcPct val="20000"/>
                </a:spcBef>
                <a:buClr>
                  <a:schemeClr val="tx2"/>
                </a:buClr>
                <a:buFont typeface="Wingdings" pitchFamily="2" charset="2"/>
                <a:buChar char=""/>
                <a:defRPr sz="1600" kern="1200">
                  <a:solidFill>
                    <a:schemeClr val="tx1"/>
                  </a:solidFill>
                  <a:latin typeface="Arial" pitchFamily="34" charset="0"/>
                  <a:ea typeface="+mn-ea"/>
                  <a:cs typeface="Arial" pitchFamily="34" charset="0"/>
                </a:defRPr>
              </a:lvl3pPr>
              <a:lvl4pPr marL="630238" indent="0" algn="l" defTabSz="457200" rtl="0" eaLnBrk="1" latinLnBrk="0" hangingPunct="1">
                <a:spcBef>
                  <a:spcPct val="20000"/>
                </a:spcBef>
                <a:buFontTx/>
                <a:buNone/>
                <a:defRPr sz="1600" kern="1200">
                  <a:solidFill>
                    <a:schemeClr val="tx1"/>
                  </a:solidFill>
                  <a:latin typeface="Arial" pitchFamily="34" charset="0"/>
                  <a:ea typeface="+mn-ea"/>
                  <a:cs typeface="Arial" pitchFamily="34" charset="0"/>
                </a:defRPr>
              </a:lvl4pPr>
              <a:lvl5pPr marL="801688" indent="-171450" algn="l" defTabSz="457200" rtl="0" eaLnBrk="1" latinLnBrk="0" hangingPunct="1">
                <a:spcBef>
                  <a:spcPct val="20000"/>
                </a:spcBef>
                <a:buClr>
                  <a:schemeClr val="tx2"/>
                </a:buClr>
                <a:buFont typeface="Arial" pitchFamily="34" charset="0"/>
                <a:buChar char="­"/>
                <a:tabLst/>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s-ES" b="1" smtClean="0"/>
                <a:t>www.axacolpatria.co</a:t>
              </a:r>
            </a:p>
          </p:txBody>
        </p:sp>
        <p:pic>
          <p:nvPicPr>
            <p:cNvPr id="14" name="Picture 2" descr="F:\UNIDAD DE INVERSION\2014\AXA Colpatria\Logo Axa Colpatria con reserva.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14 Imagen"/>
            <p:cNvPicPr>
              <a:picLocks noChangeAspect="1"/>
            </p:cNvPicPr>
            <p:nvPr userDrawn="1"/>
          </p:nvPicPr>
          <p:blipFill>
            <a:blip r:embed="rId6" cstate="print"/>
            <a:stretch>
              <a:fillRect/>
            </a:stretch>
          </p:blipFill>
          <p:spPr>
            <a:xfrm>
              <a:off x="4240846" y="6353788"/>
              <a:ext cx="977463" cy="410195"/>
            </a:xfrm>
            <a:prstGeom prst="rect">
              <a:avLst/>
            </a:prstGeom>
          </p:spPr>
        </p:pic>
        <p:sp>
          <p:nvSpPr>
            <p:cNvPr id="16" name="Rectangle 13"/>
            <p:cNvSpPr/>
            <p:nvPr userDrawn="1"/>
          </p:nvSpPr>
          <p:spPr>
            <a:xfrm>
              <a:off x="0" y="6006662"/>
              <a:ext cx="9144000" cy="8513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18" name="Picture 2" descr="F:\UNIDAD DE INVERSION\2014\AXA Colpatria\Logo Axa Colpatria con reserva.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21529" y="6197927"/>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18 Imagen"/>
            <p:cNvPicPr>
              <a:picLocks noChangeAspect="1"/>
            </p:cNvPicPr>
            <p:nvPr userDrawn="1"/>
          </p:nvPicPr>
          <p:blipFill>
            <a:blip r:embed="rId6" cstate="print"/>
            <a:stretch>
              <a:fillRect/>
            </a:stretch>
          </p:blipFill>
          <p:spPr>
            <a:xfrm>
              <a:off x="120157" y="6273737"/>
              <a:ext cx="977463" cy="410195"/>
            </a:xfrm>
            <a:prstGeom prst="rect">
              <a:avLst/>
            </a:prstGeom>
          </p:spPr>
        </p:pic>
      </p:grpSp>
    </p:spTree>
    <p:extLst>
      <p:ext uri="{BB962C8B-B14F-4D97-AF65-F5344CB8AC3E}">
        <p14:creationId xmlns:p14="http://schemas.microsoft.com/office/powerpoint/2010/main" val="2686156827"/>
      </p:ext>
    </p:extLst>
  </p:cSld>
  <p:clrMapOvr>
    <a:masterClrMapping/>
  </p:clrMapOvr>
  <p:transition/>
  <p:timing>
    <p:tnLst>
      <p:par>
        <p:cTn id="1" dur="indefinite" restart="never" nodeType="tmRoot"/>
      </p:par>
    </p:tnLst>
  </p:timing>
  <p:hf hdr="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ABLEAU">
    <p:spTree>
      <p:nvGrpSpPr>
        <p:cNvPr id="1" name=""/>
        <p:cNvGrpSpPr/>
        <p:nvPr/>
      </p:nvGrpSpPr>
      <p:grpSpPr>
        <a:xfrm>
          <a:off x="0" y="0"/>
          <a:ext cx="0" cy="0"/>
          <a:chOff x="0" y="0"/>
          <a:chExt cx="0" cy="0"/>
        </a:xfrm>
      </p:grpSpPr>
      <p:sp>
        <p:nvSpPr>
          <p:cNvPr id="6" name="Rectangle 13"/>
          <p:cNvSpPr/>
          <p:nvPr/>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8" name="10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8763" y="6373813"/>
            <a:ext cx="1682750"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 descr="F:\UNIDAD DE INVERSION\2014\AXA Colpatria\Logo Axa Colpatria con reserv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Espace réservé du tableau 6"/>
          <p:cNvSpPr>
            <a:spLocks noGrp="1"/>
          </p:cNvSpPr>
          <p:nvPr>
            <p:ph type="tbl" sz="quarter" idx="13"/>
          </p:nvPr>
        </p:nvSpPr>
        <p:spPr>
          <a:xfrm>
            <a:off x="736600" y="2224088"/>
            <a:ext cx="7672388" cy="3816350"/>
          </a:xfrm>
        </p:spPr>
        <p:txBody>
          <a:bodyPr rtlCol="0">
            <a:normAutofit/>
          </a:bodyPr>
          <a:lstStyle>
            <a:lvl1pPr>
              <a:buFontTx/>
              <a:buNone/>
              <a:defRPr sz="1400">
                <a:solidFill>
                  <a:srgbClr val="5F5F5F"/>
                </a:solidFill>
                <a:latin typeface="+mn-lt"/>
              </a:defRPr>
            </a:lvl1pPr>
          </a:lstStyle>
          <a:p>
            <a:pPr lvl="0"/>
            <a:r>
              <a:rPr lang="es-ES" noProof="0" dirty="0" smtClean="0"/>
              <a:t>Haga clic en el icono para agregar una tabla</a:t>
            </a:r>
            <a:endParaRPr lang="fr-FR" noProof="0" dirty="0"/>
          </a:p>
        </p:txBody>
      </p:sp>
      <p:sp>
        <p:nvSpPr>
          <p:cNvPr id="12" name="Espace réservé du texte 5"/>
          <p:cNvSpPr>
            <a:spLocks noGrp="1"/>
          </p:cNvSpPr>
          <p:nvPr>
            <p:ph type="body" sz="quarter" idx="15"/>
          </p:nvPr>
        </p:nvSpPr>
        <p:spPr>
          <a:xfrm>
            <a:off x="729562" y="1509657"/>
            <a:ext cx="3628126" cy="593782"/>
          </a:xfrm>
        </p:spPr>
        <p:txBody>
          <a:bodyPr/>
          <a:lstStyle>
            <a:lvl1pPr marL="0" indent="0">
              <a:spcBef>
                <a:spcPts val="0"/>
              </a:spcBef>
              <a:buFontTx/>
              <a:buNone/>
              <a:defRPr b="1">
                <a:solidFill>
                  <a:srgbClr val="5F5F5F"/>
                </a:solidFill>
                <a:latin typeface="+mn-lt"/>
              </a:defRPr>
            </a:lvl1pPr>
            <a:lvl2pPr marL="0" indent="0">
              <a:spcBef>
                <a:spcPts val="0"/>
              </a:spcBef>
              <a:buFontTx/>
              <a:buNone/>
              <a:defRPr sz="1400" b="0">
                <a:solidFill>
                  <a:srgbClr val="5F5F5F"/>
                </a:solidFill>
                <a:latin typeface="+mn-lt"/>
              </a:defRPr>
            </a:lvl2pPr>
            <a:lvl3pPr marL="0" indent="0">
              <a:spcBef>
                <a:spcPts val="0"/>
              </a:spcBef>
              <a:buFontTx/>
              <a:buNone/>
              <a:defRPr sz="1000" b="1">
                <a:solidFill>
                  <a:srgbClr val="5F5F5F"/>
                </a:solidFill>
                <a:latin typeface="+mn-lt"/>
              </a:defRPr>
            </a:lvl3pPr>
            <a:lvl4pPr marL="0" indent="0">
              <a:buFontTx/>
              <a:buNone/>
              <a:defRPr sz="1000"/>
            </a:lvl4pPr>
            <a:lvl5pPr marL="0" indent="0">
              <a:buFontTx/>
              <a:buNone/>
              <a:defRPr sz="1000"/>
            </a:lvl5pPr>
          </a:lstStyle>
          <a:p>
            <a:pPr lvl="0"/>
            <a:r>
              <a:rPr lang="es-ES" dirty="0" smtClean="0"/>
              <a:t>Haga clic para modificar el estilo de texto del patrón</a:t>
            </a:r>
          </a:p>
          <a:p>
            <a:pPr lvl="1"/>
            <a:r>
              <a:rPr lang="es-ES" dirty="0" smtClean="0"/>
              <a:t>Segundo nivel</a:t>
            </a:r>
          </a:p>
          <a:p>
            <a:pPr lvl="2"/>
            <a:r>
              <a:rPr lang="es-ES" dirty="0" smtClean="0"/>
              <a:t>Tercer nivel</a:t>
            </a:r>
          </a:p>
        </p:txBody>
      </p:sp>
      <p:sp>
        <p:nvSpPr>
          <p:cNvPr id="17" name="Espace réservé du texte 11"/>
          <p:cNvSpPr>
            <a:spLocks noGrp="1"/>
          </p:cNvSpPr>
          <p:nvPr>
            <p:ph type="body" sz="quarter" idx="16"/>
          </p:nvPr>
        </p:nvSpPr>
        <p:spPr>
          <a:xfrm>
            <a:off x="727075" y="819403"/>
            <a:ext cx="7670799" cy="381794"/>
          </a:xfrm>
          <a:prstGeom prst="rect">
            <a:avLst/>
          </a:prstGeom>
        </p:spPr>
        <p:txBody>
          <a:bodyPr>
            <a:normAutofit/>
          </a:bodyPr>
          <a:lstStyle>
            <a:lvl1pPr marL="285750" indent="-285750">
              <a:buSzPct val="120000"/>
              <a:buFontTx/>
              <a:buNone/>
              <a:defRPr sz="1400" b="0">
                <a:solidFill>
                  <a:schemeClr val="tx1">
                    <a:lumMod val="65000"/>
                    <a:lumOff val="35000"/>
                  </a:schemeClr>
                </a:solidFill>
                <a:latin typeface="+mn-lt"/>
                <a:cs typeface="Arial"/>
              </a:defRPr>
            </a:lvl1pPr>
            <a:lvl2pPr marL="742950" indent="-285750">
              <a:buClr>
                <a:srgbClr val="00727A"/>
              </a:buClr>
              <a:buSzPct val="100000"/>
              <a:buFontTx/>
              <a:buNone/>
              <a:defRPr sz="1600" baseline="0">
                <a:solidFill>
                  <a:srgbClr val="404040"/>
                </a:solidFill>
                <a:latin typeface="Arial"/>
                <a:cs typeface="Arial"/>
              </a:defRPr>
            </a:lvl2pPr>
            <a:lvl3pPr marL="1077913" indent="-163513">
              <a:buClr>
                <a:srgbClr val="004563"/>
              </a:buClr>
              <a:buSzPct val="100000"/>
              <a:buFontTx/>
              <a:buNone/>
              <a:defRPr sz="1400" i="1">
                <a:solidFill>
                  <a:srgbClr val="404040"/>
                </a:solidFill>
                <a:latin typeface="Arial"/>
                <a:cs typeface="Arial"/>
              </a:defRPr>
            </a:lvl3pPr>
          </a:lstStyle>
          <a:p>
            <a:pPr lvl="0"/>
            <a:r>
              <a:rPr lang="es-ES" smtClean="0"/>
              <a:t>Haga clic para modificar el estilo de texto del patrón</a:t>
            </a:r>
          </a:p>
        </p:txBody>
      </p:sp>
      <p:sp>
        <p:nvSpPr>
          <p:cNvPr id="18" name="Titre 15"/>
          <p:cNvSpPr>
            <a:spLocks noGrp="1"/>
          </p:cNvSpPr>
          <p:nvPr>
            <p:ph type="title"/>
          </p:nvPr>
        </p:nvSpPr>
        <p:spPr>
          <a:xfrm>
            <a:off x="727695" y="331681"/>
            <a:ext cx="7681293" cy="338137"/>
          </a:xfrm>
        </p:spPr>
        <p:txBody>
          <a:bodyPr/>
          <a:lstStyle>
            <a:lvl1pPr>
              <a:defRPr>
                <a:solidFill>
                  <a:schemeClr val="tx1">
                    <a:lumMod val="65000"/>
                    <a:lumOff val="35000"/>
                  </a:schemeClr>
                </a:solidFill>
                <a:latin typeface="+mn-lt"/>
              </a:defRPr>
            </a:lvl1pPr>
          </a:lstStyle>
          <a:p>
            <a:r>
              <a:rPr lang="es-ES" smtClean="0"/>
              <a:t>Haga clic para modificar el estilo de título del patrón</a:t>
            </a:r>
            <a:endParaRPr lang="fr-FR" dirty="0"/>
          </a:p>
        </p:txBody>
      </p:sp>
      <p:pic>
        <p:nvPicPr>
          <p:cNvPr id="10" name="9 Imagen"/>
          <p:cNvPicPr>
            <a:picLocks noChangeAspect="1"/>
          </p:cNvPicPr>
          <p:nvPr/>
        </p:nvPicPr>
        <p:blipFill>
          <a:blip r:embed="rId4" cstate="print"/>
          <a:stretch>
            <a:fillRect/>
          </a:stretch>
        </p:blipFill>
        <p:spPr>
          <a:xfrm>
            <a:off x="4240846" y="6322256"/>
            <a:ext cx="977463" cy="410195"/>
          </a:xfrm>
          <a:prstGeom prst="rect">
            <a:avLst/>
          </a:prstGeom>
        </p:spPr>
      </p:pic>
      <p:grpSp>
        <p:nvGrpSpPr>
          <p:cNvPr id="2" name="10 Grupo"/>
          <p:cNvGrpSpPr/>
          <p:nvPr/>
        </p:nvGrpSpPr>
        <p:grpSpPr>
          <a:xfrm>
            <a:off x="0" y="6006662"/>
            <a:ext cx="9144000" cy="851338"/>
            <a:chOff x="0" y="6006662"/>
            <a:chExt cx="9144000" cy="851338"/>
          </a:xfrm>
        </p:grpSpPr>
        <p:sp>
          <p:nvSpPr>
            <p:cNvPr id="13" name="Rectangle 13"/>
            <p:cNvSpPr/>
            <p:nvPr userDrawn="1"/>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latin typeface="Century Gothic" pitchFamily="34" charset="0"/>
              </a:endParaRPr>
            </a:p>
          </p:txBody>
        </p:sp>
        <p:sp>
          <p:nvSpPr>
            <p:cNvPr id="14" name="Espace réservé du texte 15"/>
            <p:cNvSpPr txBox="1">
              <a:spLocks/>
            </p:cNvSpPr>
            <p:nvPr userDrawn="1"/>
          </p:nvSpPr>
          <p:spPr>
            <a:xfrm>
              <a:off x="352425" y="6435725"/>
              <a:ext cx="1463675" cy="215900"/>
            </a:xfrm>
            <a:prstGeom prst="rect">
              <a:avLst/>
            </a:prstGeom>
          </p:spPr>
          <p:txBody>
            <a:bodyPr>
              <a:normAutofit fontScale="85000" lnSpcReduction="20000"/>
            </a:bodyPr>
            <a:lstStyle>
              <a:lvl1pPr marL="0" indent="0" algn="l" defTabSz="457200" rtl="0" eaLnBrk="1" latinLnBrk="0" hangingPunct="1">
                <a:spcBef>
                  <a:spcPct val="20000"/>
                </a:spcBef>
                <a:buFontTx/>
                <a:buNone/>
                <a:defRPr sz="1200" kern="1200" cap="none">
                  <a:solidFill>
                    <a:srgbClr val="ED1C24"/>
                  </a:solidFill>
                  <a:latin typeface="ITCFranklinGothic-Demi" pitchFamily="34" charset="0"/>
                  <a:ea typeface="+mn-ea"/>
                  <a:cs typeface="Arial"/>
                </a:defRPr>
              </a:lvl1pPr>
              <a:lvl2pPr marL="361950" indent="0" algn="l" defTabSz="457200" rtl="0" eaLnBrk="1" latinLnBrk="0" hangingPunct="1">
                <a:spcBef>
                  <a:spcPct val="20000"/>
                </a:spcBef>
                <a:buFont typeface="Arial"/>
                <a:buNone/>
                <a:defRPr sz="1800" b="1" kern="1200">
                  <a:solidFill>
                    <a:schemeClr val="tx1"/>
                  </a:solidFill>
                  <a:latin typeface="Arial" pitchFamily="34" charset="0"/>
                  <a:ea typeface="+mn-ea"/>
                  <a:cs typeface="Arial" pitchFamily="34" charset="0"/>
                </a:defRPr>
              </a:lvl2pPr>
              <a:lvl3pPr marL="630238" indent="-268288" algn="l" defTabSz="457200" rtl="0" eaLnBrk="1" latinLnBrk="0" hangingPunct="1">
                <a:spcBef>
                  <a:spcPct val="20000"/>
                </a:spcBef>
                <a:buClr>
                  <a:schemeClr val="tx2"/>
                </a:buClr>
                <a:buFont typeface="Wingdings" pitchFamily="2" charset="2"/>
                <a:buChar char=""/>
                <a:defRPr sz="1600" kern="1200">
                  <a:solidFill>
                    <a:schemeClr val="tx1"/>
                  </a:solidFill>
                  <a:latin typeface="Arial" pitchFamily="34" charset="0"/>
                  <a:ea typeface="+mn-ea"/>
                  <a:cs typeface="Arial" pitchFamily="34" charset="0"/>
                </a:defRPr>
              </a:lvl3pPr>
              <a:lvl4pPr marL="630238" indent="0" algn="l" defTabSz="457200" rtl="0" eaLnBrk="1" latinLnBrk="0" hangingPunct="1">
                <a:spcBef>
                  <a:spcPct val="20000"/>
                </a:spcBef>
                <a:buFontTx/>
                <a:buNone/>
                <a:defRPr sz="1600" kern="1200">
                  <a:solidFill>
                    <a:schemeClr val="tx1"/>
                  </a:solidFill>
                  <a:latin typeface="Arial" pitchFamily="34" charset="0"/>
                  <a:ea typeface="+mn-ea"/>
                  <a:cs typeface="Arial" pitchFamily="34" charset="0"/>
                </a:defRPr>
              </a:lvl4pPr>
              <a:lvl5pPr marL="801688" indent="-171450" algn="l" defTabSz="457200" rtl="0" eaLnBrk="1" latinLnBrk="0" hangingPunct="1">
                <a:spcBef>
                  <a:spcPct val="20000"/>
                </a:spcBef>
                <a:buClr>
                  <a:schemeClr val="tx2"/>
                </a:buClr>
                <a:buFont typeface="Arial" pitchFamily="34" charset="0"/>
                <a:buChar char="­"/>
                <a:tabLst/>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s-ES" b="1" smtClean="0"/>
                <a:t>www.axacolpatria.co</a:t>
              </a:r>
            </a:p>
          </p:txBody>
        </p:sp>
        <p:pic>
          <p:nvPicPr>
            <p:cNvPr id="15" name="Picture 2" descr="F:\UNIDAD DE INVERSION\2014\AXA Colpatria\Logo Axa Colpatria con reserva.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15 Imagen"/>
            <p:cNvPicPr>
              <a:picLocks noChangeAspect="1"/>
            </p:cNvPicPr>
            <p:nvPr userDrawn="1"/>
          </p:nvPicPr>
          <p:blipFill>
            <a:blip r:embed="rId4" cstate="print"/>
            <a:stretch>
              <a:fillRect/>
            </a:stretch>
          </p:blipFill>
          <p:spPr>
            <a:xfrm>
              <a:off x="4240846" y="6353788"/>
              <a:ext cx="977463" cy="410195"/>
            </a:xfrm>
            <a:prstGeom prst="rect">
              <a:avLst/>
            </a:prstGeom>
          </p:spPr>
        </p:pic>
        <p:sp>
          <p:nvSpPr>
            <p:cNvPr id="19" name="Rectangle 13"/>
            <p:cNvSpPr/>
            <p:nvPr userDrawn="1"/>
          </p:nvSpPr>
          <p:spPr>
            <a:xfrm>
              <a:off x="0" y="6006662"/>
              <a:ext cx="9144000" cy="8513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20" name="Picture 2" descr="F:\UNIDAD DE INVERSION\2014\AXA Colpatria\Logo Axa Colpatria con reserva.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21529" y="6197927"/>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20 Imagen"/>
            <p:cNvPicPr>
              <a:picLocks noChangeAspect="1"/>
            </p:cNvPicPr>
            <p:nvPr userDrawn="1"/>
          </p:nvPicPr>
          <p:blipFill>
            <a:blip r:embed="rId4" cstate="print"/>
            <a:stretch>
              <a:fillRect/>
            </a:stretch>
          </p:blipFill>
          <p:spPr>
            <a:xfrm>
              <a:off x="120157" y="6273737"/>
              <a:ext cx="977463" cy="410195"/>
            </a:xfrm>
            <a:prstGeom prst="rect">
              <a:avLst/>
            </a:prstGeom>
          </p:spPr>
        </p:pic>
      </p:grpSp>
    </p:spTree>
    <p:extLst>
      <p:ext uri="{BB962C8B-B14F-4D97-AF65-F5344CB8AC3E}">
        <p14:creationId xmlns:p14="http://schemas.microsoft.com/office/powerpoint/2010/main" val="621990466"/>
      </p:ext>
    </p:extLst>
  </p:cSld>
  <p:clrMapOvr>
    <a:masterClrMapping/>
  </p:clrMapOvr>
  <p:transition/>
  <p:timing>
    <p:tnLst>
      <p:par>
        <p:cTn id="1" dur="indefinite" restart="never" nodeType="tmRoot"/>
      </p:par>
    </p:tnLst>
  </p:timing>
  <p:hf hdr="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HISTOGRAMME x2">
    <p:spTree>
      <p:nvGrpSpPr>
        <p:cNvPr id="1" name=""/>
        <p:cNvGrpSpPr/>
        <p:nvPr/>
      </p:nvGrpSpPr>
      <p:grpSpPr>
        <a:xfrm>
          <a:off x="0" y="0"/>
          <a:ext cx="0" cy="0"/>
          <a:chOff x="0" y="0"/>
          <a:chExt cx="0" cy="0"/>
        </a:xfrm>
      </p:grpSpPr>
      <p:sp>
        <p:nvSpPr>
          <p:cNvPr id="8" name="Rectangle 13"/>
          <p:cNvSpPr/>
          <p:nvPr/>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10" name="10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8763" y="6373813"/>
            <a:ext cx="1682750"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descr="F:\UNIDAD DE INVERSION\2014\AXA Colpatria\Logo Axa Colpatria con reserv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Espace réservé du graphique 8"/>
          <p:cNvSpPr>
            <a:spLocks noGrp="1"/>
          </p:cNvSpPr>
          <p:nvPr>
            <p:ph type="chart" sz="quarter" idx="14"/>
          </p:nvPr>
        </p:nvSpPr>
        <p:spPr>
          <a:xfrm>
            <a:off x="600074" y="2220426"/>
            <a:ext cx="3757613" cy="3554413"/>
          </a:xfrm>
        </p:spPr>
        <p:txBody>
          <a:bodyPr rtlCol="0">
            <a:normAutofit/>
          </a:bodyPr>
          <a:lstStyle>
            <a:lvl1pPr>
              <a:buFontTx/>
              <a:buNone/>
              <a:defRPr>
                <a:solidFill>
                  <a:srgbClr val="5F5F5F"/>
                </a:solidFill>
                <a:latin typeface="+mn-lt"/>
              </a:defRPr>
            </a:lvl1pPr>
          </a:lstStyle>
          <a:p>
            <a:pPr lvl="0"/>
            <a:r>
              <a:rPr lang="es-ES" noProof="0" dirty="0" smtClean="0"/>
              <a:t>Haga clic en el icono para agregar un gráfico</a:t>
            </a:r>
            <a:endParaRPr lang="fr-FR" noProof="0" dirty="0"/>
          </a:p>
        </p:txBody>
      </p:sp>
      <p:sp>
        <p:nvSpPr>
          <p:cNvPr id="12" name="Espace réservé du graphique 8"/>
          <p:cNvSpPr>
            <a:spLocks noGrp="1"/>
          </p:cNvSpPr>
          <p:nvPr>
            <p:ph type="chart" sz="quarter" idx="15"/>
          </p:nvPr>
        </p:nvSpPr>
        <p:spPr>
          <a:xfrm>
            <a:off x="4663764" y="2220426"/>
            <a:ext cx="3757613" cy="3554413"/>
          </a:xfrm>
        </p:spPr>
        <p:txBody>
          <a:bodyPr rtlCol="0">
            <a:normAutofit/>
          </a:bodyPr>
          <a:lstStyle>
            <a:lvl1pPr>
              <a:buFontTx/>
              <a:buNone/>
              <a:defRPr>
                <a:solidFill>
                  <a:srgbClr val="5F5F5F"/>
                </a:solidFill>
                <a:latin typeface="+mn-lt"/>
              </a:defRPr>
            </a:lvl1pPr>
          </a:lstStyle>
          <a:p>
            <a:pPr lvl="0"/>
            <a:r>
              <a:rPr lang="es-ES" noProof="0" dirty="0" smtClean="0"/>
              <a:t>Haga clic en el icono para agregar un gráfico</a:t>
            </a:r>
            <a:endParaRPr lang="fr-FR" noProof="0" dirty="0"/>
          </a:p>
        </p:txBody>
      </p:sp>
      <p:sp>
        <p:nvSpPr>
          <p:cNvPr id="6" name="Espace réservé du texte 5"/>
          <p:cNvSpPr>
            <a:spLocks noGrp="1"/>
          </p:cNvSpPr>
          <p:nvPr>
            <p:ph type="body" sz="quarter" idx="12"/>
          </p:nvPr>
        </p:nvSpPr>
        <p:spPr>
          <a:xfrm>
            <a:off x="729562" y="1509657"/>
            <a:ext cx="3628126" cy="593782"/>
          </a:xfrm>
        </p:spPr>
        <p:txBody>
          <a:bodyPr/>
          <a:lstStyle>
            <a:lvl1pPr marL="0" indent="0">
              <a:spcBef>
                <a:spcPts val="0"/>
              </a:spcBef>
              <a:buFontTx/>
              <a:buNone/>
              <a:defRPr b="1">
                <a:solidFill>
                  <a:srgbClr val="5F5F5F"/>
                </a:solidFill>
                <a:latin typeface="+mn-lt"/>
              </a:defRPr>
            </a:lvl1pPr>
            <a:lvl2pPr marL="0" indent="0">
              <a:spcBef>
                <a:spcPts val="0"/>
              </a:spcBef>
              <a:buFontTx/>
              <a:buNone/>
              <a:defRPr sz="1400" b="0">
                <a:solidFill>
                  <a:srgbClr val="5F5F5F"/>
                </a:solidFill>
                <a:latin typeface="+mn-lt"/>
              </a:defRPr>
            </a:lvl2pPr>
            <a:lvl3pPr marL="0" indent="0">
              <a:spcBef>
                <a:spcPts val="0"/>
              </a:spcBef>
              <a:buFontTx/>
              <a:buNone/>
              <a:defRPr sz="1000" b="1">
                <a:solidFill>
                  <a:srgbClr val="5F5F5F"/>
                </a:solidFill>
                <a:latin typeface="+mn-lt"/>
              </a:defRPr>
            </a:lvl3pPr>
            <a:lvl4pPr marL="0" indent="0">
              <a:buFontTx/>
              <a:buNone/>
              <a:defRPr sz="1000"/>
            </a:lvl4pPr>
            <a:lvl5pPr marL="0" indent="0">
              <a:buFontTx/>
              <a:buNone/>
              <a:defRPr sz="1000"/>
            </a:lvl5pPr>
          </a:lstStyle>
          <a:p>
            <a:pPr lvl="0"/>
            <a:r>
              <a:rPr lang="es-ES" dirty="0" smtClean="0"/>
              <a:t>Haga clic para modificar el estilo de texto del patrón</a:t>
            </a:r>
          </a:p>
          <a:p>
            <a:pPr lvl="1"/>
            <a:r>
              <a:rPr lang="es-ES" dirty="0" smtClean="0"/>
              <a:t>Segundo nivel</a:t>
            </a:r>
          </a:p>
          <a:p>
            <a:pPr lvl="2"/>
            <a:r>
              <a:rPr lang="es-ES" dirty="0" smtClean="0"/>
              <a:t>Tercer nivel</a:t>
            </a:r>
          </a:p>
        </p:txBody>
      </p:sp>
      <p:sp>
        <p:nvSpPr>
          <p:cNvPr id="7" name="Espace réservé du texte 5"/>
          <p:cNvSpPr>
            <a:spLocks noGrp="1"/>
          </p:cNvSpPr>
          <p:nvPr>
            <p:ph type="body" sz="quarter" idx="13"/>
          </p:nvPr>
        </p:nvSpPr>
        <p:spPr>
          <a:xfrm>
            <a:off x="4763256" y="1509657"/>
            <a:ext cx="3546985" cy="593782"/>
          </a:xfrm>
        </p:spPr>
        <p:txBody>
          <a:bodyPr/>
          <a:lstStyle>
            <a:lvl1pPr marL="0" indent="0">
              <a:spcBef>
                <a:spcPts val="0"/>
              </a:spcBef>
              <a:buFontTx/>
              <a:buNone/>
              <a:defRPr b="1">
                <a:solidFill>
                  <a:srgbClr val="5F5F5F"/>
                </a:solidFill>
                <a:latin typeface="+mn-lt"/>
              </a:defRPr>
            </a:lvl1pPr>
            <a:lvl2pPr marL="0" indent="0">
              <a:spcBef>
                <a:spcPts val="0"/>
              </a:spcBef>
              <a:buFontTx/>
              <a:buNone/>
              <a:defRPr sz="1400" b="0">
                <a:solidFill>
                  <a:srgbClr val="5F5F5F"/>
                </a:solidFill>
                <a:latin typeface="+mn-lt"/>
              </a:defRPr>
            </a:lvl2pPr>
            <a:lvl3pPr marL="0" indent="0">
              <a:spcBef>
                <a:spcPts val="0"/>
              </a:spcBef>
              <a:buFontTx/>
              <a:buNone/>
              <a:defRPr sz="1000" b="1">
                <a:solidFill>
                  <a:srgbClr val="5F5F5F"/>
                </a:solidFill>
                <a:latin typeface="+mn-lt"/>
              </a:defRPr>
            </a:lvl3pPr>
            <a:lvl4pPr marL="0" indent="0">
              <a:buFontTx/>
              <a:buNone/>
              <a:defRPr sz="1000"/>
            </a:lvl4pPr>
            <a:lvl5pPr marL="0" indent="0">
              <a:buFontTx/>
              <a:buNone/>
              <a:defRPr sz="1000"/>
            </a:lvl5pPr>
          </a:lstStyle>
          <a:p>
            <a:pPr lvl="0"/>
            <a:r>
              <a:rPr lang="es-ES" dirty="0" smtClean="0"/>
              <a:t>Haga clic para modificar el estilo de texto del patrón</a:t>
            </a:r>
          </a:p>
          <a:p>
            <a:pPr lvl="1"/>
            <a:r>
              <a:rPr lang="es-ES" dirty="0" smtClean="0"/>
              <a:t>Segundo nivel</a:t>
            </a:r>
          </a:p>
          <a:p>
            <a:pPr lvl="2"/>
            <a:r>
              <a:rPr lang="es-ES" dirty="0" smtClean="0"/>
              <a:t>Tercer nivel</a:t>
            </a:r>
          </a:p>
        </p:txBody>
      </p:sp>
      <p:sp>
        <p:nvSpPr>
          <p:cNvPr id="19" name="Espace réservé du texte 11"/>
          <p:cNvSpPr>
            <a:spLocks noGrp="1"/>
          </p:cNvSpPr>
          <p:nvPr>
            <p:ph type="body" sz="quarter" idx="16"/>
          </p:nvPr>
        </p:nvSpPr>
        <p:spPr>
          <a:xfrm>
            <a:off x="727075" y="819403"/>
            <a:ext cx="7670799" cy="381794"/>
          </a:xfrm>
          <a:prstGeom prst="rect">
            <a:avLst/>
          </a:prstGeom>
        </p:spPr>
        <p:txBody>
          <a:bodyPr>
            <a:normAutofit/>
          </a:bodyPr>
          <a:lstStyle>
            <a:lvl1pPr marL="285750" indent="-285750">
              <a:buSzPct val="120000"/>
              <a:buFontTx/>
              <a:buNone/>
              <a:defRPr sz="1400" b="0">
                <a:solidFill>
                  <a:schemeClr val="tx1">
                    <a:lumMod val="65000"/>
                    <a:lumOff val="35000"/>
                  </a:schemeClr>
                </a:solidFill>
                <a:latin typeface="+mn-lt"/>
                <a:cs typeface="Arial"/>
              </a:defRPr>
            </a:lvl1pPr>
            <a:lvl2pPr marL="742950" indent="-285750">
              <a:buClr>
                <a:srgbClr val="00727A"/>
              </a:buClr>
              <a:buSzPct val="100000"/>
              <a:buFontTx/>
              <a:buNone/>
              <a:defRPr sz="1600" baseline="0">
                <a:solidFill>
                  <a:srgbClr val="404040"/>
                </a:solidFill>
                <a:latin typeface="Arial"/>
                <a:cs typeface="Arial"/>
              </a:defRPr>
            </a:lvl2pPr>
            <a:lvl3pPr marL="1077913" indent="-163513">
              <a:buClr>
                <a:srgbClr val="004563"/>
              </a:buClr>
              <a:buSzPct val="100000"/>
              <a:buFontTx/>
              <a:buNone/>
              <a:defRPr sz="1400" i="1">
                <a:solidFill>
                  <a:srgbClr val="404040"/>
                </a:solidFill>
                <a:latin typeface="Arial"/>
                <a:cs typeface="Arial"/>
              </a:defRPr>
            </a:lvl3pPr>
          </a:lstStyle>
          <a:p>
            <a:pPr lvl="0"/>
            <a:r>
              <a:rPr lang="es-ES" smtClean="0"/>
              <a:t>Haga clic para modificar el estilo de texto del patrón</a:t>
            </a:r>
          </a:p>
        </p:txBody>
      </p:sp>
      <p:sp>
        <p:nvSpPr>
          <p:cNvPr id="20" name="Titre 15"/>
          <p:cNvSpPr>
            <a:spLocks noGrp="1"/>
          </p:cNvSpPr>
          <p:nvPr>
            <p:ph type="title"/>
          </p:nvPr>
        </p:nvSpPr>
        <p:spPr>
          <a:xfrm>
            <a:off x="727695" y="331681"/>
            <a:ext cx="7681293" cy="338137"/>
          </a:xfrm>
        </p:spPr>
        <p:txBody>
          <a:bodyPr/>
          <a:lstStyle>
            <a:lvl1pPr>
              <a:defRPr>
                <a:solidFill>
                  <a:schemeClr val="tx1">
                    <a:lumMod val="65000"/>
                    <a:lumOff val="35000"/>
                  </a:schemeClr>
                </a:solidFill>
                <a:latin typeface="+mn-lt"/>
              </a:defRPr>
            </a:lvl1pPr>
          </a:lstStyle>
          <a:p>
            <a:r>
              <a:rPr lang="es-ES" smtClean="0"/>
              <a:t>Haga clic para modificar el estilo de título del patrón</a:t>
            </a:r>
            <a:endParaRPr lang="fr-FR" dirty="0"/>
          </a:p>
        </p:txBody>
      </p:sp>
      <p:pic>
        <p:nvPicPr>
          <p:cNvPr id="13" name="12 Imagen"/>
          <p:cNvPicPr>
            <a:picLocks noChangeAspect="1"/>
          </p:cNvPicPr>
          <p:nvPr/>
        </p:nvPicPr>
        <p:blipFill>
          <a:blip r:embed="rId4" cstate="print"/>
          <a:stretch>
            <a:fillRect/>
          </a:stretch>
        </p:blipFill>
        <p:spPr>
          <a:xfrm>
            <a:off x="4240846" y="6322256"/>
            <a:ext cx="977463" cy="410195"/>
          </a:xfrm>
          <a:prstGeom prst="rect">
            <a:avLst/>
          </a:prstGeom>
        </p:spPr>
      </p:pic>
      <p:grpSp>
        <p:nvGrpSpPr>
          <p:cNvPr id="2" name="13 Grupo"/>
          <p:cNvGrpSpPr/>
          <p:nvPr/>
        </p:nvGrpSpPr>
        <p:grpSpPr>
          <a:xfrm>
            <a:off x="0" y="6006662"/>
            <a:ext cx="9144000" cy="851338"/>
            <a:chOff x="0" y="6006662"/>
            <a:chExt cx="9144000" cy="851338"/>
          </a:xfrm>
        </p:grpSpPr>
        <p:sp>
          <p:nvSpPr>
            <p:cNvPr id="15" name="Rectangle 13"/>
            <p:cNvSpPr/>
            <p:nvPr userDrawn="1"/>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latin typeface="Century Gothic" pitchFamily="34" charset="0"/>
              </a:endParaRPr>
            </a:p>
          </p:txBody>
        </p:sp>
        <p:sp>
          <p:nvSpPr>
            <p:cNvPr id="16" name="Espace réservé du texte 15"/>
            <p:cNvSpPr txBox="1">
              <a:spLocks/>
            </p:cNvSpPr>
            <p:nvPr userDrawn="1"/>
          </p:nvSpPr>
          <p:spPr>
            <a:xfrm>
              <a:off x="352425" y="6435725"/>
              <a:ext cx="1463675" cy="215900"/>
            </a:xfrm>
            <a:prstGeom prst="rect">
              <a:avLst/>
            </a:prstGeom>
          </p:spPr>
          <p:txBody>
            <a:bodyPr>
              <a:normAutofit fontScale="85000" lnSpcReduction="20000"/>
            </a:bodyPr>
            <a:lstStyle>
              <a:lvl1pPr marL="0" indent="0" algn="l" defTabSz="457200" rtl="0" eaLnBrk="1" latinLnBrk="0" hangingPunct="1">
                <a:spcBef>
                  <a:spcPct val="20000"/>
                </a:spcBef>
                <a:buFontTx/>
                <a:buNone/>
                <a:defRPr sz="1200" kern="1200" cap="none">
                  <a:solidFill>
                    <a:srgbClr val="ED1C24"/>
                  </a:solidFill>
                  <a:latin typeface="ITCFranklinGothic-Demi" pitchFamily="34" charset="0"/>
                  <a:ea typeface="+mn-ea"/>
                  <a:cs typeface="Arial"/>
                </a:defRPr>
              </a:lvl1pPr>
              <a:lvl2pPr marL="361950" indent="0" algn="l" defTabSz="457200" rtl="0" eaLnBrk="1" latinLnBrk="0" hangingPunct="1">
                <a:spcBef>
                  <a:spcPct val="20000"/>
                </a:spcBef>
                <a:buFont typeface="Arial"/>
                <a:buNone/>
                <a:defRPr sz="1800" b="1" kern="1200">
                  <a:solidFill>
                    <a:schemeClr val="tx1"/>
                  </a:solidFill>
                  <a:latin typeface="Arial" pitchFamily="34" charset="0"/>
                  <a:ea typeface="+mn-ea"/>
                  <a:cs typeface="Arial" pitchFamily="34" charset="0"/>
                </a:defRPr>
              </a:lvl2pPr>
              <a:lvl3pPr marL="630238" indent="-268288" algn="l" defTabSz="457200" rtl="0" eaLnBrk="1" latinLnBrk="0" hangingPunct="1">
                <a:spcBef>
                  <a:spcPct val="20000"/>
                </a:spcBef>
                <a:buClr>
                  <a:schemeClr val="tx2"/>
                </a:buClr>
                <a:buFont typeface="Wingdings" pitchFamily="2" charset="2"/>
                <a:buChar char=""/>
                <a:defRPr sz="1600" kern="1200">
                  <a:solidFill>
                    <a:schemeClr val="tx1"/>
                  </a:solidFill>
                  <a:latin typeface="Arial" pitchFamily="34" charset="0"/>
                  <a:ea typeface="+mn-ea"/>
                  <a:cs typeface="Arial" pitchFamily="34" charset="0"/>
                </a:defRPr>
              </a:lvl3pPr>
              <a:lvl4pPr marL="630238" indent="0" algn="l" defTabSz="457200" rtl="0" eaLnBrk="1" latinLnBrk="0" hangingPunct="1">
                <a:spcBef>
                  <a:spcPct val="20000"/>
                </a:spcBef>
                <a:buFontTx/>
                <a:buNone/>
                <a:defRPr sz="1600" kern="1200">
                  <a:solidFill>
                    <a:schemeClr val="tx1"/>
                  </a:solidFill>
                  <a:latin typeface="Arial" pitchFamily="34" charset="0"/>
                  <a:ea typeface="+mn-ea"/>
                  <a:cs typeface="Arial" pitchFamily="34" charset="0"/>
                </a:defRPr>
              </a:lvl4pPr>
              <a:lvl5pPr marL="801688" indent="-171450" algn="l" defTabSz="457200" rtl="0" eaLnBrk="1" latinLnBrk="0" hangingPunct="1">
                <a:spcBef>
                  <a:spcPct val="20000"/>
                </a:spcBef>
                <a:buClr>
                  <a:schemeClr val="tx2"/>
                </a:buClr>
                <a:buFont typeface="Arial" pitchFamily="34" charset="0"/>
                <a:buChar char="­"/>
                <a:tabLst/>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s-ES" b="1" smtClean="0"/>
                <a:t>www.axacolpatria.co</a:t>
              </a:r>
            </a:p>
          </p:txBody>
        </p:sp>
        <p:pic>
          <p:nvPicPr>
            <p:cNvPr id="17" name="Picture 2" descr="F:\UNIDAD DE INVERSION\2014\AXA Colpatria\Logo Axa Colpatria con reserva.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17 Imagen"/>
            <p:cNvPicPr>
              <a:picLocks noChangeAspect="1"/>
            </p:cNvPicPr>
            <p:nvPr userDrawn="1"/>
          </p:nvPicPr>
          <p:blipFill>
            <a:blip r:embed="rId4" cstate="print"/>
            <a:stretch>
              <a:fillRect/>
            </a:stretch>
          </p:blipFill>
          <p:spPr>
            <a:xfrm>
              <a:off x="4240846" y="6353788"/>
              <a:ext cx="977463" cy="410195"/>
            </a:xfrm>
            <a:prstGeom prst="rect">
              <a:avLst/>
            </a:prstGeom>
          </p:spPr>
        </p:pic>
        <p:sp>
          <p:nvSpPr>
            <p:cNvPr id="21" name="Rectangle 13"/>
            <p:cNvSpPr/>
            <p:nvPr userDrawn="1"/>
          </p:nvSpPr>
          <p:spPr>
            <a:xfrm>
              <a:off x="0" y="6006662"/>
              <a:ext cx="9144000" cy="8513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22" name="Picture 2" descr="F:\UNIDAD DE INVERSION\2014\AXA Colpatria\Logo Axa Colpatria con reserva.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21529" y="6197927"/>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22 Imagen"/>
            <p:cNvPicPr>
              <a:picLocks noChangeAspect="1"/>
            </p:cNvPicPr>
            <p:nvPr userDrawn="1"/>
          </p:nvPicPr>
          <p:blipFill>
            <a:blip r:embed="rId4" cstate="print"/>
            <a:stretch>
              <a:fillRect/>
            </a:stretch>
          </p:blipFill>
          <p:spPr>
            <a:xfrm>
              <a:off x="120157" y="6273737"/>
              <a:ext cx="977463" cy="410195"/>
            </a:xfrm>
            <a:prstGeom prst="rect">
              <a:avLst/>
            </a:prstGeom>
          </p:spPr>
        </p:pic>
      </p:grpSp>
    </p:spTree>
    <p:extLst>
      <p:ext uri="{BB962C8B-B14F-4D97-AF65-F5344CB8AC3E}">
        <p14:creationId xmlns:p14="http://schemas.microsoft.com/office/powerpoint/2010/main" val="2044807647"/>
      </p:ext>
    </p:extLst>
  </p:cSld>
  <p:clrMapOvr>
    <a:masterClrMapping/>
  </p:clrMapOvr>
  <p:transition/>
  <p:timing>
    <p:tnLst>
      <p:par>
        <p:cTn id="1" dur="indefinite" restart="never" nodeType="tmRoot"/>
      </p:par>
    </p:tnLst>
  </p:timing>
  <p:hf hd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pie de página"/>
          <p:cNvSpPr>
            <a:spLocks noGrp="1"/>
          </p:cNvSpPr>
          <p:nvPr>
            <p:ph type="ftr" sz="quarter" idx="11"/>
          </p:nvPr>
        </p:nvSpPr>
        <p:spPr/>
        <p:txBody>
          <a:bodyPr/>
          <a:lstStyle>
            <a:lvl1pPr>
              <a:defRPr/>
            </a:lvl1pPr>
          </a:lstStyle>
          <a:p>
            <a:r>
              <a:rPr lang="es-CO" dirty="0" smtClean="0"/>
              <a:t>SISTEMA DE GESTIÓN</a:t>
            </a:r>
            <a:endParaRPr lang="es-CO" dirty="0"/>
          </a:p>
        </p:txBody>
      </p:sp>
      <p:sp>
        <p:nvSpPr>
          <p:cNvPr id="6" name="5 Marcador de número de diapositiva"/>
          <p:cNvSpPr>
            <a:spLocks noGrp="1"/>
          </p:cNvSpPr>
          <p:nvPr>
            <p:ph type="sldNum" sz="quarter" idx="12"/>
          </p:nvPr>
        </p:nvSpPr>
        <p:spPr/>
        <p:txBody>
          <a:bodyPr/>
          <a:lstStyle>
            <a:lvl1pPr>
              <a:defRPr/>
            </a:lvl1pPr>
          </a:lstStyle>
          <a:p>
            <a:fld id="{A53122B8-9D94-479E-BEA4-72A7CE2C1FDF}" type="slidenum">
              <a:rPr lang="es-CO" smtClean="0"/>
              <a:pPr/>
              <a:t>‹Nº›</a:t>
            </a:fld>
            <a:endParaRPr lang="es-CO" dirty="0"/>
          </a:p>
        </p:txBody>
      </p:sp>
    </p:spTree>
    <p:extLst>
      <p:ext uri="{BB962C8B-B14F-4D97-AF65-F5344CB8AC3E}">
        <p14:creationId xmlns:p14="http://schemas.microsoft.com/office/powerpoint/2010/main" val="11327273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HISTOGRAMME x4">
    <p:spTree>
      <p:nvGrpSpPr>
        <p:cNvPr id="1" name=""/>
        <p:cNvGrpSpPr/>
        <p:nvPr/>
      </p:nvGrpSpPr>
      <p:grpSpPr>
        <a:xfrm>
          <a:off x="0" y="0"/>
          <a:ext cx="0" cy="0"/>
          <a:chOff x="0" y="0"/>
          <a:chExt cx="0" cy="0"/>
        </a:xfrm>
      </p:grpSpPr>
      <p:sp>
        <p:nvSpPr>
          <p:cNvPr id="13" name="Rectangle 13"/>
          <p:cNvSpPr/>
          <p:nvPr/>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18" name="10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8763" y="6373813"/>
            <a:ext cx="1682750"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2" descr="F:\UNIDAD DE INVERSION\2014\AXA Colpatria\Logo Axa Colpatria con reserv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Espace réservé du graphique 8"/>
          <p:cNvSpPr>
            <a:spLocks noGrp="1"/>
          </p:cNvSpPr>
          <p:nvPr>
            <p:ph type="chart" sz="quarter" idx="14"/>
          </p:nvPr>
        </p:nvSpPr>
        <p:spPr>
          <a:xfrm>
            <a:off x="600074" y="2216286"/>
            <a:ext cx="3757613" cy="1440000"/>
          </a:xfrm>
        </p:spPr>
        <p:txBody>
          <a:bodyPr rtlCol="0">
            <a:normAutofit/>
          </a:bodyPr>
          <a:lstStyle>
            <a:lvl1pPr>
              <a:buFontTx/>
              <a:buNone/>
              <a:defRPr>
                <a:solidFill>
                  <a:srgbClr val="5F5F5F"/>
                </a:solidFill>
                <a:latin typeface="+mn-lt"/>
              </a:defRPr>
            </a:lvl1pPr>
          </a:lstStyle>
          <a:p>
            <a:pPr lvl="0"/>
            <a:r>
              <a:rPr lang="es-ES" noProof="0" dirty="0" smtClean="0"/>
              <a:t>Haga clic en el icono para agregar un gráfico</a:t>
            </a:r>
            <a:endParaRPr lang="fr-FR" noProof="0" dirty="0"/>
          </a:p>
        </p:txBody>
      </p:sp>
      <p:sp>
        <p:nvSpPr>
          <p:cNvPr id="12" name="Espace réservé du graphique 8"/>
          <p:cNvSpPr>
            <a:spLocks noGrp="1"/>
          </p:cNvSpPr>
          <p:nvPr>
            <p:ph type="chart" sz="quarter" idx="15"/>
          </p:nvPr>
        </p:nvSpPr>
        <p:spPr>
          <a:xfrm>
            <a:off x="4663764" y="2216286"/>
            <a:ext cx="3757613" cy="1440000"/>
          </a:xfrm>
        </p:spPr>
        <p:txBody>
          <a:bodyPr rtlCol="0">
            <a:normAutofit/>
          </a:bodyPr>
          <a:lstStyle>
            <a:lvl1pPr>
              <a:buFontTx/>
              <a:buNone/>
              <a:defRPr>
                <a:solidFill>
                  <a:srgbClr val="5F5F5F"/>
                </a:solidFill>
                <a:latin typeface="+mn-lt"/>
              </a:defRPr>
            </a:lvl1pPr>
          </a:lstStyle>
          <a:p>
            <a:pPr lvl="0"/>
            <a:r>
              <a:rPr lang="es-ES" noProof="0" dirty="0" smtClean="0"/>
              <a:t>Haga clic en el icono para agregar un gráfico</a:t>
            </a:r>
            <a:endParaRPr lang="fr-FR" noProof="0" dirty="0"/>
          </a:p>
        </p:txBody>
      </p:sp>
      <p:sp>
        <p:nvSpPr>
          <p:cNvPr id="6" name="Espace réservé du texte 5"/>
          <p:cNvSpPr>
            <a:spLocks noGrp="1"/>
          </p:cNvSpPr>
          <p:nvPr>
            <p:ph type="body" sz="quarter" idx="12"/>
          </p:nvPr>
        </p:nvSpPr>
        <p:spPr>
          <a:xfrm>
            <a:off x="729562" y="1509657"/>
            <a:ext cx="3628126" cy="593782"/>
          </a:xfrm>
        </p:spPr>
        <p:txBody>
          <a:bodyPr/>
          <a:lstStyle>
            <a:lvl1pPr marL="0" indent="0">
              <a:spcBef>
                <a:spcPts val="0"/>
              </a:spcBef>
              <a:buFontTx/>
              <a:buNone/>
              <a:defRPr b="1">
                <a:solidFill>
                  <a:srgbClr val="5F5F5F"/>
                </a:solidFill>
                <a:latin typeface="+mn-lt"/>
              </a:defRPr>
            </a:lvl1pPr>
            <a:lvl2pPr marL="0" indent="0">
              <a:spcBef>
                <a:spcPts val="0"/>
              </a:spcBef>
              <a:buFontTx/>
              <a:buNone/>
              <a:defRPr sz="1400" b="0">
                <a:solidFill>
                  <a:srgbClr val="5F5F5F"/>
                </a:solidFill>
                <a:latin typeface="+mn-lt"/>
              </a:defRPr>
            </a:lvl2pPr>
            <a:lvl3pPr marL="0" indent="0">
              <a:spcBef>
                <a:spcPts val="0"/>
              </a:spcBef>
              <a:buFontTx/>
              <a:buNone/>
              <a:defRPr sz="1000" b="1">
                <a:solidFill>
                  <a:srgbClr val="5F5F5F"/>
                </a:solidFill>
                <a:latin typeface="+mn-lt"/>
              </a:defRPr>
            </a:lvl3pPr>
            <a:lvl4pPr marL="0" indent="0">
              <a:buFontTx/>
              <a:buNone/>
              <a:defRPr sz="1000"/>
            </a:lvl4pPr>
            <a:lvl5pPr marL="0" indent="0">
              <a:buFontTx/>
              <a:buNone/>
              <a:defRPr sz="1000"/>
            </a:lvl5pPr>
          </a:lstStyle>
          <a:p>
            <a:pPr lvl="0"/>
            <a:r>
              <a:rPr lang="es-ES" smtClean="0"/>
              <a:t>Haga clic para modificar el estilo de texto del patrón</a:t>
            </a:r>
          </a:p>
          <a:p>
            <a:pPr lvl="1"/>
            <a:r>
              <a:rPr lang="es-ES" smtClean="0"/>
              <a:t>Segundo nivel</a:t>
            </a:r>
          </a:p>
          <a:p>
            <a:pPr lvl="2"/>
            <a:r>
              <a:rPr lang="es-ES" smtClean="0"/>
              <a:t>Tercer nivel</a:t>
            </a:r>
          </a:p>
        </p:txBody>
      </p:sp>
      <p:sp>
        <p:nvSpPr>
          <p:cNvPr id="7" name="Espace réservé du texte 5"/>
          <p:cNvSpPr>
            <a:spLocks noGrp="1"/>
          </p:cNvSpPr>
          <p:nvPr>
            <p:ph type="body" sz="quarter" idx="13"/>
          </p:nvPr>
        </p:nvSpPr>
        <p:spPr>
          <a:xfrm>
            <a:off x="4763256" y="1509657"/>
            <a:ext cx="3546985" cy="593782"/>
          </a:xfrm>
        </p:spPr>
        <p:txBody>
          <a:bodyPr/>
          <a:lstStyle>
            <a:lvl1pPr marL="0" indent="0">
              <a:spcBef>
                <a:spcPts val="0"/>
              </a:spcBef>
              <a:buFontTx/>
              <a:buNone/>
              <a:defRPr b="1">
                <a:solidFill>
                  <a:srgbClr val="5F5F5F"/>
                </a:solidFill>
                <a:latin typeface="+mn-lt"/>
              </a:defRPr>
            </a:lvl1pPr>
            <a:lvl2pPr marL="0" indent="0">
              <a:spcBef>
                <a:spcPts val="0"/>
              </a:spcBef>
              <a:buFontTx/>
              <a:buNone/>
              <a:defRPr sz="1400" b="0">
                <a:solidFill>
                  <a:srgbClr val="5F5F5F"/>
                </a:solidFill>
                <a:latin typeface="+mn-lt"/>
              </a:defRPr>
            </a:lvl2pPr>
            <a:lvl3pPr marL="0" indent="0">
              <a:spcBef>
                <a:spcPts val="0"/>
              </a:spcBef>
              <a:buFontTx/>
              <a:buNone/>
              <a:defRPr sz="1000" b="1">
                <a:solidFill>
                  <a:srgbClr val="5F5F5F"/>
                </a:solidFill>
                <a:latin typeface="+mn-lt"/>
              </a:defRPr>
            </a:lvl3pPr>
            <a:lvl4pPr marL="0" indent="0">
              <a:buFontTx/>
              <a:buNone/>
              <a:defRPr sz="1000"/>
            </a:lvl4pPr>
            <a:lvl5pPr marL="0" indent="0">
              <a:buFontTx/>
              <a:buNone/>
              <a:defRPr sz="1000"/>
            </a:lvl5pPr>
          </a:lstStyle>
          <a:p>
            <a:pPr lvl="0"/>
            <a:r>
              <a:rPr lang="es-ES" smtClean="0"/>
              <a:t>Haga clic para modificar el estilo de texto del patrón</a:t>
            </a:r>
          </a:p>
          <a:p>
            <a:pPr lvl="1"/>
            <a:r>
              <a:rPr lang="es-ES" smtClean="0"/>
              <a:t>Segundo nivel</a:t>
            </a:r>
          </a:p>
          <a:p>
            <a:pPr lvl="2"/>
            <a:r>
              <a:rPr lang="es-ES" smtClean="0"/>
              <a:t>Tercer nivel</a:t>
            </a:r>
          </a:p>
        </p:txBody>
      </p:sp>
      <p:sp>
        <p:nvSpPr>
          <p:cNvPr id="14" name="Espace réservé du graphique 8"/>
          <p:cNvSpPr>
            <a:spLocks noGrp="1"/>
          </p:cNvSpPr>
          <p:nvPr>
            <p:ph type="chart" sz="quarter" idx="17"/>
          </p:nvPr>
        </p:nvSpPr>
        <p:spPr>
          <a:xfrm>
            <a:off x="593450" y="4589223"/>
            <a:ext cx="3757613" cy="1440000"/>
          </a:xfrm>
        </p:spPr>
        <p:txBody>
          <a:bodyPr rtlCol="0">
            <a:normAutofit/>
          </a:bodyPr>
          <a:lstStyle>
            <a:lvl1pPr>
              <a:buFontTx/>
              <a:buNone/>
              <a:defRPr>
                <a:solidFill>
                  <a:srgbClr val="5F5F5F"/>
                </a:solidFill>
              </a:defRPr>
            </a:lvl1pPr>
          </a:lstStyle>
          <a:p>
            <a:pPr lvl="0"/>
            <a:r>
              <a:rPr lang="es-ES" noProof="0" dirty="0" smtClean="0"/>
              <a:t>Haga clic en el icono para agregar un gráfico</a:t>
            </a:r>
            <a:endParaRPr lang="fr-FR" noProof="0" dirty="0"/>
          </a:p>
        </p:txBody>
      </p:sp>
      <p:sp>
        <p:nvSpPr>
          <p:cNvPr id="15" name="Espace réservé du graphique 8"/>
          <p:cNvSpPr>
            <a:spLocks noGrp="1"/>
          </p:cNvSpPr>
          <p:nvPr>
            <p:ph type="chart" sz="quarter" idx="18"/>
          </p:nvPr>
        </p:nvSpPr>
        <p:spPr>
          <a:xfrm>
            <a:off x="4657140" y="4589223"/>
            <a:ext cx="3757613" cy="1440000"/>
          </a:xfrm>
        </p:spPr>
        <p:txBody>
          <a:bodyPr rtlCol="0">
            <a:normAutofit/>
          </a:bodyPr>
          <a:lstStyle>
            <a:lvl1pPr>
              <a:buFontTx/>
              <a:buNone/>
              <a:defRPr>
                <a:solidFill>
                  <a:srgbClr val="5F5F5F"/>
                </a:solidFill>
                <a:latin typeface="+mn-lt"/>
              </a:defRPr>
            </a:lvl1pPr>
          </a:lstStyle>
          <a:p>
            <a:pPr lvl="0"/>
            <a:r>
              <a:rPr lang="es-ES" noProof="0" dirty="0" smtClean="0"/>
              <a:t>Haga clic en el icono para agregar un gráfico</a:t>
            </a:r>
            <a:endParaRPr lang="fr-FR" noProof="0" dirty="0"/>
          </a:p>
        </p:txBody>
      </p:sp>
      <p:sp>
        <p:nvSpPr>
          <p:cNvPr id="16" name="Espace réservé du texte 5"/>
          <p:cNvSpPr>
            <a:spLocks noGrp="1"/>
          </p:cNvSpPr>
          <p:nvPr>
            <p:ph type="body" sz="quarter" idx="19"/>
          </p:nvPr>
        </p:nvSpPr>
        <p:spPr>
          <a:xfrm>
            <a:off x="722938" y="3902472"/>
            <a:ext cx="3628126" cy="593782"/>
          </a:xfrm>
        </p:spPr>
        <p:txBody>
          <a:bodyPr/>
          <a:lstStyle>
            <a:lvl1pPr marL="0" indent="0">
              <a:spcBef>
                <a:spcPts val="0"/>
              </a:spcBef>
              <a:buFontTx/>
              <a:buNone/>
              <a:defRPr b="1">
                <a:solidFill>
                  <a:srgbClr val="5F5F5F"/>
                </a:solidFill>
                <a:latin typeface="+mn-lt"/>
              </a:defRPr>
            </a:lvl1pPr>
            <a:lvl2pPr marL="0" indent="0">
              <a:spcBef>
                <a:spcPts val="0"/>
              </a:spcBef>
              <a:buFontTx/>
              <a:buNone/>
              <a:defRPr sz="1400" b="0">
                <a:solidFill>
                  <a:srgbClr val="5F5F5F"/>
                </a:solidFill>
                <a:latin typeface="+mn-lt"/>
              </a:defRPr>
            </a:lvl2pPr>
            <a:lvl3pPr marL="0" indent="0">
              <a:spcBef>
                <a:spcPts val="0"/>
              </a:spcBef>
              <a:buFontTx/>
              <a:buNone/>
              <a:defRPr sz="1000" b="1">
                <a:solidFill>
                  <a:srgbClr val="5F5F5F"/>
                </a:solidFill>
                <a:latin typeface="+mn-lt"/>
              </a:defRPr>
            </a:lvl3pPr>
            <a:lvl4pPr marL="0" indent="0">
              <a:buFontTx/>
              <a:buNone/>
              <a:defRPr sz="1000"/>
            </a:lvl4pPr>
            <a:lvl5pPr marL="0" indent="0">
              <a:buFontTx/>
              <a:buNone/>
              <a:defRPr sz="1000"/>
            </a:lvl5pPr>
          </a:lstStyle>
          <a:p>
            <a:pPr lvl="0"/>
            <a:r>
              <a:rPr lang="es-ES" smtClean="0"/>
              <a:t>Haga clic para modificar el estilo de texto del patrón</a:t>
            </a:r>
          </a:p>
          <a:p>
            <a:pPr lvl="1"/>
            <a:r>
              <a:rPr lang="es-ES" smtClean="0"/>
              <a:t>Segundo nivel</a:t>
            </a:r>
          </a:p>
          <a:p>
            <a:pPr lvl="2"/>
            <a:r>
              <a:rPr lang="es-ES" smtClean="0"/>
              <a:t>Tercer nivel</a:t>
            </a:r>
          </a:p>
        </p:txBody>
      </p:sp>
      <p:sp>
        <p:nvSpPr>
          <p:cNvPr id="17" name="Espace réservé du texte 5"/>
          <p:cNvSpPr>
            <a:spLocks noGrp="1"/>
          </p:cNvSpPr>
          <p:nvPr>
            <p:ph type="body" sz="quarter" idx="20"/>
          </p:nvPr>
        </p:nvSpPr>
        <p:spPr>
          <a:xfrm>
            <a:off x="4756632" y="3902472"/>
            <a:ext cx="3546985" cy="593782"/>
          </a:xfrm>
        </p:spPr>
        <p:txBody>
          <a:bodyPr/>
          <a:lstStyle>
            <a:lvl1pPr marL="0" indent="0">
              <a:spcBef>
                <a:spcPts val="0"/>
              </a:spcBef>
              <a:buFontTx/>
              <a:buNone/>
              <a:defRPr b="1">
                <a:solidFill>
                  <a:srgbClr val="5F5F5F"/>
                </a:solidFill>
                <a:latin typeface="+mn-lt"/>
              </a:defRPr>
            </a:lvl1pPr>
            <a:lvl2pPr marL="0" indent="0">
              <a:spcBef>
                <a:spcPts val="0"/>
              </a:spcBef>
              <a:buFontTx/>
              <a:buNone/>
              <a:defRPr sz="1400" b="0">
                <a:solidFill>
                  <a:srgbClr val="5F5F5F"/>
                </a:solidFill>
                <a:latin typeface="+mn-lt"/>
              </a:defRPr>
            </a:lvl2pPr>
            <a:lvl3pPr marL="0" indent="0">
              <a:spcBef>
                <a:spcPts val="0"/>
              </a:spcBef>
              <a:buFontTx/>
              <a:buNone/>
              <a:defRPr sz="1000" b="1">
                <a:solidFill>
                  <a:srgbClr val="5F5F5F"/>
                </a:solidFill>
                <a:latin typeface="+mn-lt"/>
              </a:defRPr>
            </a:lvl3pPr>
            <a:lvl4pPr marL="0" indent="0">
              <a:buFontTx/>
              <a:buNone/>
              <a:defRPr sz="1000"/>
            </a:lvl4pPr>
            <a:lvl5pPr marL="0" indent="0">
              <a:buFontTx/>
              <a:buNone/>
              <a:defRPr sz="1000"/>
            </a:lvl5pPr>
          </a:lstStyle>
          <a:p>
            <a:pPr lvl="0"/>
            <a:r>
              <a:rPr lang="es-ES" smtClean="0"/>
              <a:t>Haga clic para modificar el estilo de texto del patrón</a:t>
            </a:r>
          </a:p>
          <a:p>
            <a:pPr lvl="1"/>
            <a:r>
              <a:rPr lang="es-ES" smtClean="0"/>
              <a:t>Segundo nivel</a:t>
            </a:r>
          </a:p>
          <a:p>
            <a:pPr lvl="2"/>
            <a:r>
              <a:rPr lang="es-ES" smtClean="0"/>
              <a:t>Tercer nivel</a:t>
            </a:r>
          </a:p>
        </p:txBody>
      </p:sp>
      <p:sp>
        <p:nvSpPr>
          <p:cNvPr id="24" name="Espace réservé du texte 11"/>
          <p:cNvSpPr>
            <a:spLocks noGrp="1"/>
          </p:cNvSpPr>
          <p:nvPr>
            <p:ph type="body" sz="quarter" idx="21"/>
          </p:nvPr>
        </p:nvSpPr>
        <p:spPr>
          <a:xfrm>
            <a:off x="727075" y="819403"/>
            <a:ext cx="7670799" cy="381794"/>
          </a:xfrm>
          <a:prstGeom prst="rect">
            <a:avLst/>
          </a:prstGeom>
        </p:spPr>
        <p:txBody>
          <a:bodyPr>
            <a:normAutofit/>
          </a:bodyPr>
          <a:lstStyle>
            <a:lvl1pPr marL="285750" indent="-285750">
              <a:buSzPct val="120000"/>
              <a:buFontTx/>
              <a:buNone/>
              <a:defRPr sz="1400" b="0">
                <a:solidFill>
                  <a:schemeClr val="tx1">
                    <a:lumMod val="65000"/>
                    <a:lumOff val="35000"/>
                  </a:schemeClr>
                </a:solidFill>
                <a:latin typeface="+mn-lt"/>
                <a:cs typeface="Arial"/>
              </a:defRPr>
            </a:lvl1pPr>
            <a:lvl2pPr marL="742950" indent="-285750">
              <a:buClr>
                <a:srgbClr val="00727A"/>
              </a:buClr>
              <a:buSzPct val="100000"/>
              <a:buFontTx/>
              <a:buNone/>
              <a:defRPr sz="1600" baseline="0">
                <a:solidFill>
                  <a:srgbClr val="404040"/>
                </a:solidFill>
                <a:latin typeface="Arial"/>
                <a:cs typeface="Arial"/>
              </a:defRPr>
            </a:lvl2pPr>
            <a:lvl3pPr marL="1077913" indent="-163513">
              <a:buClr>
                <a:srgbClr val="004563"/>
              </a:buClr>
              <a:buSzPct val="100000"/>
              <a:buFontTx/>
              <a:buNone/>
              <a:defRPr sz="1400" i="1">
                <a:solidFill>
                  <a:srgbClr val="404040"/>
                </a:solidFill>
                <a:latin typeface="Arial"/>
                <a:cs typeface="Arial"/>
              </a:defRPr>
            </a:lvl3pPr>
          </a:lstStyle>
          <a:p>
            <a:pPr lvl="0"/>
            <a:r>
              <a:rPr lang="es-ES" smtClean="0"/>
              <a:t>Haga clic para modificar el estilo de texto del patrón</a:t>
            </a:r>
          </a:p>
        </p:txBody>
      </p:sp>
      <p:sp>
        <p:nvSpPr>
          <p:cNvPr id="25" name="Titre 15"/>
          <p:cNvSpPr>
            <a:spLocks noGrp="1"/>
          </p:cNvSpPr>
          <p:nvPr>
            <p:ph type="title"/>
          </p:nvPr>
        </p:nvSpPr>
        <p:spPr>
          <a:xfrm>
            <a:off x="727695" y="331681"/>
            <a:ext cx="7681293" cy="338137"/>
          </a:xfrm>
        </p:spPr>
        <p:txBody>
          <a:bodyPr/>
          <a:lstStyle>
            <a:lvl1pPr>
              <a:defRPr>
                <a:solidFill>
                  <a:schemeClr val="tx1">
                    <a:lumMod val="65000"/>
                    <a:lumOff val="35000"/>
                  </a:schemeClr>
                </a:solidFill>
                <a:latin typeface="+mn-lt"/>
              </a:defRPr>
            </a:lvl1pPr>
          </a:lstStyle>
          <a:p>
            <a:r>
              <a:rPr lang="es-ES" smtClean="0"/>
              <a:t>Haga clic para modificar el estilo de título del patrón</a:t>
            </a:r>
            <a:endParaRPr lang="fr-FR" dirty="0"/>
          </a:p>
        </p:txBody>
      </p:sp>
      <p:pic>
        <p:nvPicPr>
          <p:cNvPr id="20" name="19 Imagen"/>
          <p:cNvPicPr>
            <a:picLocks noChangeAspect="1"/>
          </p:cNvPicPr>
          <p:nvPr/>
        </p:nvPicPr>
        <p:blipFill>
          <a:blip r:embed="rId4" cstate="print"/>
          <a:stretch>
            <a:fillRect/>
          </a:stretch>
        </p:blipFill>
        <p:spPr>
          <a:xfrm>
            <a:off x="4240846" y="6322256"/>
            <a:ext cx="977463" cy="410195"/>
          </a:xfrm>
          <a:prstGeom prst="rect">
            <a:avLst/>
          </a:prstGeom>
        </p:spPr>
      </p:pic>
      <p:grpSp>
        <p:nvGrpSpPr>
          <p:cNvPr id="2" name="20 Grupo"/>
          <p:cNvGrpSpPr/>
          <p:nvPr/>
        </p:nvGrpSpPr>
        <p:grpSpPr>
          <a:xfrm>
            <a:off x="0" y="6006662"/>
            <a:ext cx="9144000" cy="851338"/>
            <a:chOff x="0" y="6006662"/>
            <a:chExt cx="9144000" cy="851338"/>
          </a:xfrm>
        </p:grpSpPr>
        <p:sp>
          <p:nvSpPr>
            <p:cNvPr id="22" name="Rectangle 13"/>
            <p:cNvSpPr/>
            <p:nvPr userDrawn="1"/>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latin typeface="Century Gothic" pitchFamily="34" charset="0"/>
              </a:endParaRPr>
            </a:p>
          </p:txBody>
        </p:sp>
        <p:sp>
          <p:nvSpPr>
            <p:cNvPr id="23" name="Espace réservé du texte 15"/>
            <p:cNvSpPr txBox="1">
              <a:spLocks/>
            </p:cNvSpPr>
            <p:nvPr userDrawn="1"/>
          </p:nvSpPr>
          <p:spPr>
            <a:xfrm>
              <a:off x="352425" y="6435725"/>
              <a:ext cx="1463675" cy="215900"/>
            </a:xfrm>
            <a:prstGeom prst="rect">
              <a:avLst/>
            </a:prstGeom>
          </p:spPr>
          <p:txBody>
            <a:bodyPr>
              <a:normAutofit fontScale="85000" lnSpcReduction="20000"/>
            </a:bodyPr>
            <a:lstStyle>
              <a:lvl1pPr marL="0" indent="0" algn="l" defTabSz="457200" rtl="0" eaLnBrk="1" latinLnBrk="0" hangingPunct="1">
                <a:spcBef>
                  <a:spcPct val="20000"/>
                </a:spcBef>
                <a:buFontTx/>
                <a:buNone/>
                <a:defRPr sz="1200" kern="1200" cap="none">
                  <a:solidFill>
                    <a:srgbClr val="ED1C24"/>
                  </a:solidFill>
                  <a:latin typeface="ITCFranklinGothic-Demi" pitchFamily="34" charset="0"/>
                  <a:ea typeface="+mn-ea"/>
                  <a:cs typeface="Arial"/>
                </a:defRPr>
              </a:lvl1pPr>
              <a:lvl2pPr marL="361950" indent="0" algn="l" defTabSz="457200" rtl="0" eaLnBrk="1" latinLnBrk="0" hangingPunct="1">
                <a:spcBef>
                  <a:spcPct val="20000"/>
                </a:spcBef>
                <a:buFont typeface="Arial"/>
                <a:buNone/>
                <a:defRPr sz="1800" b="1" kern="1200">
                  <a:solidFill>
                    <a:schemeClr val="tx1"/>
                  </a:solidFill>
                  <a:latin typeface="Arial" pitchFamily="34" charset="0"/>
                  <a:ea typeface="+mn-ea"/>
                  <a:cs typeface="Arial" pitchFamily="34" charset="0"/>
                </a:defRPr>
              </a:lvl2pPr>
              <a:lvl3pPr marL="630238" indent="-268288" algn="l" defTabSz="457200" rtl="0" eaLnBrk="1" latinLnBrk="0" hangingPunct="1">
                <a:spcBef>
                  <a:spcPct val="20000"/>
                </a:spcBef>
                <a:buClr>
                  <a:schemeClr val="tx2"/>
                </a:buClr>
                <a:buFont typeface="Wingdings" pitchFamily="2" charset="2"/>
                <a:buChar char=""/>
                <a:defRPr sz="1600" kern="1200">
                  <a:solidFill>
                    <a:schemeClr val="tx1"/>
                  </a:solidFill>
                  <a:latin typeface="Arial" pitchFamily="34" charset="0"/>
                  <a:ea typeface="+mn-ea"/>
                  <a:cs typeface="Arial" pitchFamily="34" charset="0"/>
                </a:defRPr>
              </a:lvl3pPr>
              <a:lvl4pPr marL="630238" indent="0" algn="l" defTabSz="457200" rtl="0" eaLnBrk="1" latinLnBrk="0" hangingPunct="1">
                <a:spcBef>
                  <a:spcPct val="20000"/>
                </a:spcBef>
                <a:buFontTx/>
                <a:buNone/>
                <a:defRPr sz="1600" kern="1200">
                  <a:solidFill>
                    <a:schemeClr val="tx1"/>
                  </a:solidFill>
                  <a:latin typeface="Arial" pitchFamily="34" charset="0"/>
                  <a:ea typeface="+mn-ea"/>
                  <a:cs typeface="Arial" pitchFamily="34" charset="0"/>
                </a:defRPr>
              </a:lvl4pPr>
              <a:lvl5pPr marL="801688" indent="-171450" algn="l" defTabSz="457200" rtl="0" eaLnBrk="1" latinLnBrk="0" hangingPunct="1">
                <a:spcBef>
                  <a:spcPct val="20000"/>
                </a:spcBef>
                <a:buClr>
                  <a:schemeClr val="tx2"/>
                </a:buClr>
                <a:buFont typeface="Arial" pitchFamily="34" charset="0"/>
                <a:buChar char="­"/>
                <a:tabLst/>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s-ES" b="1" smtClean="0"/>
                <a:t>www.axacolpatria.co</a:t>
              </a:r>
            </a:p>
          </p:txBody>
        </p:sp>
        <p:pic>
          <p:nvPicPr>
            <p:cNvPr id="26" name="Picture 2" descr="F:\UNIDAD DE INVERSION\2014\AXA Colpatria\Logo Axa Colpatria con reserva.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26 Imagen"/>
            <p:cNvPicPr>
              <a:picLocks noChangeAspect="1"/>
            </p:cNvPicPr>
            <p:nvPr userDrawn="1"/>
          </p:nvPicPr>
          <p:blipFill>
            <a:blip r:embed="rId4" cstate="print"/>
            <a:stretch>
              <a:fillRect/>
            </a:stretch>
          </p:blipFill>
          <p:spPr>
            <a:xfrm>
              <a:off x="4240846" y="6353788"/>
              <a:ext cx="977463" cy="410195"/>
            </a:xfrm>
            <a:prstGeom prst="rect">
              <a:avLst/>
            </a:prstGeom>
          </p:spPr>
        </p:pic>
        <p:sp>
          <p:nvSpPr>
            <p:cNvPr id="28" name="Rectangle 13"/>
            <p:cNvSpPr/>
            <p:nvPr userDrawn="1"/>
          </p:nvSpPr>
          <p:spPr>
            <a:xfrm>
              <a:off x="0" y="6006662"/>
              <a:ext cx="9144000" cy="8513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29" name="Picture 2" descr="F:\UNIDAD DE INVERSION\2014\AXA Colpatria\Logo Axa Colpatria con reserva.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21529" y="6197927"/>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29 Imagen"/>
            <p:cNvPicPr>
              <a:picLocks noChangeAspect="1"/>
            </p:cNvPicPr>
            <p:nvPr userDrawn="1"/>
          </p:nvPicPr>
          <p:blipFill>
            <a:blip r:embed="rId4" cstate="print"/>
            <a:stretch>
              <a:fillRect/>
            </a:stretch>
          </p:blipFill>
          <p:spPr>
            <a:xfrm>
              <a:off x="120157" y="6273737"/>
              <a:ext cx="977463" cy="410195"/>
            </a:xfrm>
            <a:prstGeom prst="rect">
              <a:avLst/>
            </a:prstGeom>
          </p:spPr>
        </p:pic>
      </p:grpSp>
    </p:spTree>
    <p:extLst>
      <p:ext uri="{BB962C8B-B14F-4D97-AF65-F5344CB8AC3E}">
        <p14:creationId xmlns:p14="http://schemas.microsoft.com/office/powerpoint/2010/main" val="3345539122"/>
      </p:ext>
    </p:extLst>
  </p:cSld>
  <p:clrMapOvr>
    <a:masterClrMapping/>
  </p:clrMapOvr>
  <p:transition/>
  <p:timing>
    <p:tnLst>
      <p:par>
        <p:cTn id="1" dur="indefinite" restart="never" nodeType="tmRoot"/>
      </p:par>
    </p:tnLst>
  </p:timing>
  <p:hf hdr="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CAMEMBERT">
    <p:spTree>
      <p:nvGrpSpPr>
        <p:cNvPr id="1" name=""/>
        <p:cNvGrpSpPr/>
        <p:nvPr/>
      </p:nvGrpSpPr>
      <p:grpSpPr>
        <a:xfrm>
          <a:off x="0" y="0"/>
          <a:ext cx="0" cy="0"/>
          <a:chOff x="0" y="0"/>
          <a:chExt cx="0" cy="0"/>
        </a:xfrm>
      </p:grpSpPr>
      <p:sp>
        <p:nvSpPr>
          <p:cNvPr id="7" name="Rectangle 13"/>
          <p:cNvSpPr/>
          <p:nvPr/>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11" name="9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8763" y="6373813"/>
            <a:ext cx="1682750"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2" descr="F:\UNIDAD DE INVERSION\2014\AXA Colpatria\Logo Axa Colpatria con reserv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Espace réservé du texte 11"/>
          <p:cNvSpPr>
            <a:spLocks noGrp="1"/>
          </p:cNvSpPr>
          <p:nvPr>
            <p:ph type="body" sz="quarter" idx="10"/>
          </p:nvPr>
        </p:nvSpPr>
        <p:spPr>
          <a:xfrm>
            <a:off x="4817934" y="1570038"/>
            <a:ext cx="3591053" cy="4470400"/>
          </a:xfrm>
          <a:prstGeom prst="rect">
            <a:avLst/>
          </a:prstGeom>
        </p:spPr>
        <p:txBody>
          <a:bodyPr anchor="ctr"/>
          <a:lstStyle>
            <a:lvl1pPr marL="285750" indent="-285750">
              <a:spcBef>
                <a:spcPts val="1500"/>
              </a:spcBef>
              <a:buSzPct val="120000"/>
              <a:buFontTx/>
              <a:buBlip>
                <a:blip r:embed="rId4"/>
              </a:buBlip>
              <a:defRPr sz="1800">
                <a:solidFill>
                  <a:srgbClr val="5F5F5F"/>
                </a:solidFill>
                <a:latin typeface="+mn-lt"/>
                <a:cs typeface="Arial"/>
              </a:defRPr>
            </a:lvl1pPr>
            <a:lvl2pPr marL="742950" indent="-285750">
              <a:spcBef>
                <a:spcPts val="1500"/>
              </a:spcBef>
              <a:buClr>
                <a:schemeClr val="accent2"/>
              </a:buClr>
              <a:buSzPct val="100000"/>
              <a:buFont typeface="Wingdings" pitchFamily="2" charset="2"/>
              <a:buChar char="à"/>
              <a:defRPr sz="1600" b="0" baseline="0">
                <a:solidFill>
                  <a:srgbClr val="5F5F5F"/>
                </a:solidFill>
                <a:latin typeface="+mn-lt"/>
                <a:cs typeface="Arial"/>
              </a:defRPr>
            </a:lvl2pPr>
            <a:lvl3pPr marL="1077913" indent="-163513">
              <a:spcBef>
                <a:spcPts val="1500"/>
              </a:spcBef>
              <a:buClr>
                <a:srgbClr val="004563"/>
              </a:buClr>
              <a:buSzPct val="100000"/>
              <a:buFont typeface="Arial" pitchFamily="34" charset="0"/>
              <a:buChar char="­"/>
              <a:defRPr sz="1400" i="0">
                <a:solidFill>
                  <a:srgbClr val="5F5F5F"/>
                </a:solidFill>
                <a:latin typeface="+mn-lt"/>
                <a:cs typeface="Arial"/>
              </a:defRPr>
            </a:lvl3pPr>
          </a:lstStyle>
          <a:p>
            <a:pPr lvl="0"/>
            <a:r>
              <a:rPr lang="es-ES" dirty="0" smtClean="0"/>
              <a:t>Haga clic para modificar el estilo de texto del patrón</a:t>
            </a:r>
          </a:p>
          <a:p>
            <a:pPr lvl="1"/>
            <a:r>
              <a:rPr lang="es-ES" dirty="0" smtClean="0"/>
              <a:t>Segundo nivel</a:t>
            </a:r>
          </a:p>
          <a:p>
            <a:pPr lvl="2"/>
            <a:r>
              <a:rPr lang="es-ES" dirty="0" smtClean="0"/>
              <a:t>Tercer nivel</a:t>
            </a:r>
          </a:p>
        </p:txBody>
      </p:sp>
      <p:sp>
        <p:nvSpPr>
          <p:cNvPr id="8" name="Espace réservé du graphique 7"/>
          <p:cNvSpPr>
            <a:spLocks noGrp="1"/>
          </p:cNvSpPr>
          <p:nvPr>
            <p:ph type="chart" sz="quarter" idx="13"/>
          </p:nvPr>
        </p:nvSpPr>
        <p:spPr>
          <a:xfrm>
            <a:off x="1108075" y="2917203"/>
            <a:ext cx="2732088" cy="2439987"/>
          </a:xfrm>
        </p:spPr>
        <p:txBody>
          <a:bodyPr rtlCol="0">
            <a:normAutofit/>
          </a:bodyPr>
          <a:lstStyle>
            <a:lvl1pPr>
              <a:buFontTx/>
              <a:buNone/>
              <a:defRPr>
                <a:solidFill>
                  <a:srgbClr val="5F5F5F"/>
                </a:solidFill>
                <a:latin typeface="+mn-lt"/>
              </a:defRPr>
            </a:lvl1pPr>
          </a:lstStyle>
          <a:p>
            <a:pPr lvl="0"/>
            <a:r>
              <a:rPr lang="es-ES" noProof="0" dirty="0" smtClean="0"/>
              <a:t>Haga clic en el icono para agregar un gráfico</a:t>
            </a:r>
            <a:endParaRPr lang="fr-FR" noProof="0" dirty="0"/>
          </a:p>
        </p:txBody>
      </p:sp>
      <p:sp>
        <p:nvSpPr>
          <p:cNvPr id="9" name="Espace réservé du texte 5"/>
          <p:cNvSpPr>
            <a:spLocks noGrp="1"/>
          </p:cNvSpPr>
          <p:nvPr>
            <p:ph type="body" sz="quarter" idx="14"/>
          </p:nvPr>
        </p:nvSpPr>
        <p:spPr>
          <a:xfrm>
            <a:off x="729562" y="1509657"/>
            <a:ext cx="3628126" cy="593782"/>
          </a:xfrm>
        </p:spPr>
        <p:txBody>
          <a:bodyPr/>
          <a:lstStyle>
            <a:lvl1pPr marL="0" indent="0">
              <a:spcBef>
                <a:spcPts val="0"/>
              </a:spcBef>
              <a:buFontTx/>
              <a:buNone/>
              <a:defRPr b="1">
                <a:solidFill>
                  <a:srgbClr val="5F5F5F"/>
                </a:solidFill>
                <a:latin typeface="+mn-lt"/>
              </a:defRPr>
            </a:lvl1pPr>
            <a:lvl2pPr marL="0" indent="0">
              <a:spcBef>
                <a:spcPts val="0"/>
              </a:spcBef>
              <a:buFontTx/>
              <a:buNone/>
              <a:defRPr sz="1400" b="0">
                <a:solidFill>
                  <a:srgbClr val="5F5F5F"/>
                </a:solidFill>
                <a:latin typeface="+mn-lt"/>
              </a:defRPr>
            </a:lvl2pPr>
            <a:lvl3pPr marL="0" indent="0">
              <a:spcBef>
                <a:spcPts val="0"/>
              </a:spcBef>
              <a:buFontTx/>
              <a:buNone/>
              <a:defRPr sz="1000" b="1">
                <a:solidFill>
                  <a:srgbClr val="5F5F5F"/>
                </a:solidFill>
                <a:latin typeface="+mn-lt"/>
              </a:defRPr>
            </a:lvl3pPr>
            <a:lvl4pPr marL="0" indent="0">
              <a:buFontTx/>
              <a:buNone/>
              <a:defRPr sz="1000"/>
            </a:lvl4pPr>
            <a:lvl5pPr marL="0" indent="0">
              <a:buFontTx/>
              <a:buNone/>
              <a:defRPr sz="1000"/>
            </a:lvl5pPr>
          </a:lstStyle>
          <a:p>
            <a:pPr lvl="0"/>
            <a:r>
              <a:rPr lang="es-ES" dirty="0" smtClean="0"/>
              <a:t>Haga clic para modificar el estilo de texto del patrón</a:t>
            </a:r>
          </a:p>
          <a:p>
            <a:pPr lvl="1"/>
            <a:r>
              <a:rPr lang="es-ES" dirty="0" smtClean="0"/>
              <a:t>Segundo nivel</a:t>
            </a:r>
          </a:p>
          <a:p>
            <a:pPr lvl="2"/>
            <a:r>
              <a:rPr lang="es-ES" dirty="0" smtClean="0"/>
              <a:t>Tercer nivel</a:t>
            </a:r>
          </a:p>
        </p:txBody>
      </p:sp>
      <p:sp>
        <p:nvSpPr>
          <p:cNvPr id="19" name="Espace réservé du texte 11"/>
          <p:cNvSpPr>
            <a:spLocks noGrp="1"/>
          </p:cNvSpPr>
          <p:nvPr>
            <p:ph type="body" sz="quarter" idx="15"/>
          </p:nvPr>
        </p:nvSpPr>
        <p:spPr>
          <a:xfrm>
            <a:off x="727075" y="819403"/>
            <a:ext cx="7670799" cy="381794"/>
          </a:xfrm>
          <a:prstGeom prst="rect">
            <a:avLst/>
          </a:prstGeom>
        </p:spPr>
        <p:txBody>
          <a:bodyPr>
            <a:normAutofit/>
          </a:bodyPr>
          <a:lstStyle>
            <a:lvl1pPr marL="285750" indent="-285750">
              <a:buSzPct val="120000"/>
              <a:buFontTx/>
              <a:buNone/>
              <a:defRPr sz="1400" b="0">
                <a:solidFill>
                  <a:schemeClr val="tx1">
                    <a:lumMod val="65000"/>
                    <a:lumOff val="35000"/>
                  </a:schemeClr>
                </a:solidFill>
                <a:latin typeface="+mn-lt"/>
                <a:cs typeface="Arial"/>
              </a:defRPr>
            </a:lvl1pPr>
            <a:lvl2pPr marL="742950" indent="-285750">
              <a:buClr>
                <a:srgbClr val="00727A"/>
              </a:buClr>
              <a:buSzPct val="100000"/>
              <a:buFontTx/>
              <a:buNone/>
              <a:defRPr sz="1600" baseline="0">
                <a:solidFill>
                  <a:srgbClr val="404040"/>
                </a:solidFill>
                <a:latin typeface="Arial"/>
                <a:cs typeface="Arial"/>
              </a:defRPr>
            </a:lvl2pPr>
            <a:lvl3pPr marL="1077913" indent="-163513">
              <a:buClr>
                <a:srgbClr val="004563"/>
              </a:buClr>
              <a:buSzPct val="100000"/>
              <a:buFontTx/>
              <a:buNone/>
              <a:defRPr sz="1400" i="1">
                <a:solidFill>
                  <a:srgbClr val="404040"/>
                </a:solidFill>
                <a:latin typeface="Arial"/>
                <a:cs typeface="Arial"/>
              </a:defRPr>
            </a:lvl3pPr>
          </a:lstStyle>
          <a:p>
            <a:pPr lvl="0"/>
            <a:r>
              <a:rPr lang="es-ES" smtClean="0"/>
              <a:t>Haga clic para modificar el estilo de texto del patrón</a:t>
            </a:r>
          </a:p>
        </p:txBody>
      </p:sp>
      <p:sp>
        <p:nvSpPr>
          <p:cNvPr id="20" name="Titre 15"/>
          <p:cNvSpPr>
            <a:spLocks noGrp="1"/>
          </p:cNvSpPr>
          <p:nvPr>
            <p:ph type="title"/>
          </p:nvPr>
        </p:nvSpPr>
        <p:spPr>
          <a:xfrm>
            <a:off x="727695" y="331681"/>
            <a:ext cx="7681293" cy="338137"/>
          </a:xfrm>
        </p:spPr>
        <p:txBody>
          <a:bodyPr/>
          <a:lstStyle>
            <a:lvl1pPr>
              <a:defRPr>
                <a:solidFill>
                  <a:schemeClr val="tx1">
                    <a:lumMod val="65000"/>
                    <a:lumOff val="35000"/>
                  </a:schemeClr>
                </a:solidFill>
                <a:latin typeface="+mn-lt"/>
              </a:defRPr>
            </a:lvl1pPr>
          </a:lstStyle>
          <a:p>
            <a:r>
              <a:rPr lang="es-ES" smtClean="0"/>
              <a:t>Haga clic para modificar el estilo de título del patrón</a:t>
            </a:r>
            <a:endParaRPr lang="fr-FR" dirty="0"/>
          </a:p>
        </p:txBody>
      </p:sp>
      <p:pic>
        <p:nvPicPr>
          <p:cNvPr id="13" name="12 Imagen"/>
          <p:cNvPicPr>
            <a:picLocks noChangeAspect="1"/>
          </p:cNvPicPr>
          <p:nvPr/>
        </p:nvPicPr>
        <p:blipFill>
          <a:blip r:embed="rId5" cstate="print"/>
          <a:stretch>
            <a:fillRect/>
          </a:stretch>
        </p:blipFill>
        <p:spPr>
          <a:xfrm>
            <a:off x="4240846" y="6322256"/>
            <a:ext cx="977463" cy="410195"/>
          </a:xfrm>
          <a:prstGeom prst="rect">
            <a:avLst/>
          </a:prstGeom>
        </p:spPr>
      </p:pic>
      <p:grpSp>
        <p:nvGrpSpPr>
          <p:cNvPr id="2" name="13 Grupo"/>
          <p:cNvGrpSpPr/>
          <p:nvPr/>
        </p:nvGrpSpPr>
        <p:grpSpPr>
          <a:xfrm>
            <a:off x="0" y="6006662"/>
            <a:ext cx="9144000" cy="851338"/>
            <a:chOff x="0" y="6006662"/>
            <a:chExt cx="9144000" cy="851338"/>
          </a:xfrm>
        </p:grpSpPr>
        <p:sp>
          <p:nvSpPr>
            <p:cNvPr id="15" name="Rectangle 13"/>
            <p:cNvSpPr/>
            <p:nvPr userDrawn="1"/>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latin typeface="Century Gothic" pitchFamily="34" charset="0"/>
              </a:endParaRPr>
            </a:p>
          </p:txBody>
        </p:sp>
        <p:sp>
          <p:nvSpPr>
            <p:cNvPr id="16" name="Espace réservé du texte 15"/>
            <p:cNvSpPr txBox="1">
              <a:spLocks/>
            </p:cNvSpPr>
            <p:nvPr userDrawn="1"/>
          </p:nvSpPr>
          <p:spPr>
            <a:xfrm>
              <a:off x="352425" y="6435725"/>
              <a:ext cx="1463675" cy="215900"/>
            </a:xfrm>
            <a:prstGeom prst="rect">
              <a:avLst/>
            </a:prstGeom>
          </p:spPr>
          <p:txBody>
            <a:bodyPr>
              <a:normAutofit fontScale="85000" lnSpcReduction="20000"/>
            </a:bodyPr>
            <a:lstStyle>
              <a:lvl1pPr marL="0" indent="0" algn="l" defTabSz="457200" rtl="0" eaLnBrk="1" latinLnBrk="0" hangingPunct="1">
                <a:spcBef>
                  <a:spcPct val="20000"/>
                </a:spcBef>
                <a:buFontTx/>
                <a:buNone/>
                <a:defRPr sz="1200" kern="1200" cap="none">
                  <a:solidFill>
                    <a:srgbClr val="ED1C24"/>
                  </a:solidFill>
                  <a:latin typeface="ITCFranklinGothic-Demi" pitchFamily="34" charset="0"/>
                  <a:ea typeface="+mn-ea"/>
                  <a:cs typeface="Arial"/>
                </a:defRPr>
              </a:lvl1pPr>
              <a:lvl2pPr marL="361950" indent="0" algn="l" defTabSz="457200" rtl="0" eaLnBrk="1" latinLnBrk="0" hangingPunct="1">
                <a:spcBef>
                  <a:spcPct val="20000"/>
                </a:spcBef>
                <a:buFont typeface="Arial"/>
                <a:buNone/>
                <a:defRPr sz="1800" b="1" kern="1200">
                  <a:solidFill>
                    <a:schemeClr val="tx1"/>
                  </a:solidFill>
                  <a:latin typeface="Arial" pitchFamily="34" charset="0"/>
                  <a:ea typeface="+mn-ea"/>
                  <a:cs typeface="Arial" pitchFamily="34" charset="0"/>
                </a:defRPr>
              </a:lvl2pPr>
              <a:lvl3pPr marL="630238" indent="-268288" algn="l" defTabSz="457200" rtl="0" eaLnBrk="1" latinLnBrk="0" hangingPunct="1">
                <a:spcBef>
                  <a:spcPct val="20000"/>
                </a:spcBef>
                <a:buClr>
                  <a:schemeClr val="tx2"/>
                </a:buClr>
                <a:buFont typeface="Wingdings" pitchFamily="2" charset="2"/>
                <a:buChar char=""/>
                <a:defRPr sz="1600" kern="1200">
                  <a:solidFill>
                    <a:schemeClr val="tx1"/>
                  </a:solidFill>
                  <a:latin typeface="Arial" pitchFamily="34" charset="0"/>
                  <a:ea typeface="+mn-ea"/>
                  <a:cs typeface="Arial" pitchFamily="34" charset="0"/>
                </a:defRPr>
              </a:lvl3pPr>
              <a:lvl4pPr marL="630238" indent="0" algn="l" defTabSz="457200" rtl="0" eaLnBrk="1" latinLnBrk="0" hangingPunct="1">
                <a:spcBef>
                  <a:spcPct val="20000"/>
                </a:spcBef>
                <a:buFontTx/>
                <a:buNone/>
                <a:defRPr sz="1600" kern="1200">
                  <a:solidFill>
                    <a:schemeClr val="tx1"/>
                  </a:solidFill>
                  <a:latin typeface="Arial" pitchFamily="34" charset="0"/>
                  <a:ea typeface="+mn-ea"/>
                  <a:cs typeface="Arial" pitchFamily="34" charset="0"/>
                </a:defRPr>
              </a:lvl4pPr>
              <a:lvl5pPr marL="801688" indent="-171450" algn="l" defTabSz="457200" rtl="0" eaLnBrk="1" latinLnBrk="0" hangingPunct="1">
                <a:spcBef>
                  <a:spcPct val="20000"/>
                </a:spcBef>
                <a:buClr>
                  <a:schemeClr val="tx2"/>
                </a:buClr>
                <a:buFont typeface="Arial" pitchFamily="34" charset="0"/>
                <a:buChar char="­"/>
                <a:tabLst/>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s-ES" b="1" smtClean="0"/>
                <a:t>www.axacolpatria.co</a:t>
              </a:r>
            </a:p>
          </p:txBody>
        </p:sp>
        <p:pic>
          <p:nvPicPr>
            <p:cNvPr id="17" name="Picture 2" descr="F:\UNIDAD DE INVERSION\2014\AXA Colpatria\Logo Axa Colpatria con reserva.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17 Imagen"/>
            <p:cNvPicPr>
              <a:picLocks noChangeAspect="1"/>
            </p:cNvPicPr>
            <p:nvPr userDrawn="1"/>
          </p:nvPicPr>
          <p:blipFill>
            <a:blip r:embed="rId5" cstate="print"/>
            <a:stretch>
              <a:fillRect/>
            </a:stretch>
          </p:blipFill>
          <p:spPr>
            <a:xfrm>
              <a:off x="4240846" y="6353788"/>
              <a:ext cx="977463" cy="410195"/>
            </a:xfrm>
            <a:prstGeom prst="rect">
              <a:avLst/>
            </a:prstGeom>
          </p:spPr>
        </p:pic>
        <p:sp>
          <p:nvSpPr>
            <p:cNvPr id="21" name="Rectangle 13"/>
            <p:cNvSpPr/>
            <p:nvPr userDrawn="1"/>
          </p:nvSpPr>
          <p:spPr>
            <a:xfrm>
              <a:off x="0" y="6006662"/>
              <a:ext cx="9144000" cy="8513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22" name="Picture 2" descr="F:\UNIDAD DE INVERSION\2014\AXA Colpatria\Logo Axa Colpatria con reserva.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21529" y="6197927"/>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22 Imagen"/>
            <p:cNvPicPr>
              <a:picLocks noChangeAspect="1"/>
            </p:cNvPicPr>
            <p:nvPr userDrawn="1"/>
          </p:nvPicPr>
          <p:blipFill>
            <a:blip r:embed="rId5" cstate="print"/>
            <a:stretch>
              <a:fillRect/>
            </a:stretch>
          </p:blipFill>
          <p:spPr>
            <a:xfrm>
              <a:off x="120157" y="6273737"/>
              <a:ext cx="977463" cy="410195"/>
            </a:xfrm>
            <a:prstGeom prst="rect">
              <a:avLst/>
            </a:prstGeom>
          </p:spPr>
        </p:pic>
      </p:grpSp>
    </p:spTree>
    <p:extLst>
      <p:ext uri="{BB962C8B-B14F-4D97-AF65-F5344CB8AC3E}">
        <p14:creationId xmlns:p14="http://schemas.microsoft.com/office/powerpoint/2010/main" val="506494647"/>
      </p:ext>
    </p:extLst>
  </p:cSld>
  <p:clrMapOvr>
    <a:masterClrMapping/>
  </p:clrMapOvr>
  <p:transition/>
  <p:timing>
    <p:tnLst>
      <p:par>
        <p:cTn id="1" dur="indefinite" restart="never" nodeType="tmRoot"/>
      </p:par>
    </p:tnLst>
  </p:timing>
  <p:hf hdr="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EXTE 3 BLOCS">
    <p:spTree>
      <p:nvGrpSpPr>
        <p:cNvPr id="1" name=""/>
        <p:cNvGrpSpPr/>
        <p:nvPr/>
      </p:nvGrpSpPr>
      <p:grpSpPr>
        <a:xfrm>
          <a:off x="0" y="0"/>
          <a:ext cx="0" cy="0"/>
          <a:chOff x="0" y="0"/>
          <a:chExt cx="0" cy="0"/>
        </a:xfrm>
      </p:grpSpPr>
      <p:sp>
        <p:nvSpPr>
          <p:cNvPr id="10" name="Rectangle 13"/>
          <p:cNvSpPr/>
          <p:nvPr/>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11" name="9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8763" y="6373813"/>
            <a:ext cx="1682750"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2" descr="F:\UNIDAD DE INVERSION\2014\AXA Colpatria\Logo Axa Colpatria con reserv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Espace réservé du texte 12"/>
          <p:cNvSpPr>
            <a:spLocks noGrp="1"/>
          </p:cNvSpPr>
          <p:nvPr>
            <p:ph type="body" sz="quarter" idx="10"/>
          </p:nvPr>
        </p:nvSpPr>
        <p:spPr>
          <a:xfrm>
            <a:off x="738188" y="1570038"/>
            <a:ext cx="2340000" cy="1617662"/>
          </a:xfrm>
          <a:prstGeom prst="rect">
            <a:avLst/>
          </a:prstGeom>
          <a:ln w="12700">
            <a:solidFill>
              <a:srgbClr val="00529C"/>
            </a:solidFill>
          </a:ln>
        </p:spPr>
        <p:txBody>
          <a:bodyPr lIns="72000" rIns="72000" anchor="ctr" anchorCtr="1"/>
          <a:lstStyle>
            <a:lvl1pPr marL="0" indent="0" algn="ctr">
              <a:buNone/>
              <a:defRPr sz="1600" b="0" i="0" cap="all" normalizeH="0" baseline="0">
                <a:solidFill>
                  <a:srgbClr val="5F5F5F"/>
                </a:solidFill>
                <a:latin typeface="+mn-lt"/>
                <a:cs typeface="ITCFranklinGothic-Demi" pitchFamily="34" charset="0"/>
              </a:defRPr>
            </a:lvl1pPr>
          </a:lstStyle>
          <a:p>
            <a:pPr lvl="0"/>
            <a:r>
              <a:rPr lang="es-ES" dirty="0" smtClean="0"/>
              <a:t>Haga clic para modificar el estilo de texto del patrón</a:t>
            </a:r>
          </a:p>
        </p:txBody>
      </p:sp>
      <p:sp>
        <p:nvSpPr>
          <p:cNvPr id="15" name="Espace réservé du texte 12"/>
          <p:cNvSpPr>
            <a:spLocks noGrp="1"/>
          </p:cNvSpPr>
          <p:nvPr>
            <p:ph type="body" sz="quarter" idx="11"/>
          </p:nvPr>
        </p:nvSpPr>
        <p:spPr>
          <a:xfrm>
            <a:off x="3397210" y="1570038"/>
            <a:ext cx="2340000" cy="1617662"/>
          </a:xfrm>
          <a:prstGeom prst="rect">
            <a:avLst/>
          </a:prstGeom>
          <a:ln w="12700">
            <a:solidFill>
              <a:srgbClr val="00529C"/>
            </a:solidFill>
          </a:ln>
        </p:spPr>
        <p:txBody>
          <a:bodyPr lIns="72000" rIns="72000" anchor="ctr" anchorCtr="1"/>
          <a:lstStyle>
            <a:lvl1pPr marL="0" indent="0" algn="ctr">
              <a:buNone/>
              <a:defRPr sz="1600" b="0" i="0" cap="all" normalizeH="0" baseline="0">
                <a:solidFill>
                  <a:srgbClr val="5F5F5F"/>
                </a:solidFill>
                <a:latin typeface="+mn-lt"/>
                <a:cs typeface="ITCFranklinGothic-Demi" pitchFamily="34" charset="0"/>
              </a:defRPr>
            </a:lvl1pPr>
          </a:lstStyle>
          <a:p>
            <a:pPr lvl="0"/>
            <a:r>
              <a:rPr lang="es-ES" dirty="0" smtClean="0"/>
              <a:t>Haga clic para modificar el estilo de texto del patrón</a:t>
            </a:r>
          </a:p>
        </p:txBody>
      </p:sp>
      <p:sp>
        <p:nvSpPr>
          <p:cNvPr id="17" name="Espace réservé du texte 12"/>
          <p:cNvSpPr>
            <a:spLocks noGrp="1"/>
          </p:cNvSpPr>
          <p:nvPr>
            <p:ph type="body" sz="quarter" idx="12"/>
          </p:nvPr>
        </p:nvSpPr>
        <p:spPr>
          <a:xfrm>
            <a:off x="6068988" y="1570038"/>
            <a:ext cx="2340000" cy="1617662"/>
          </a:xfrm>
          <a:prstGeom prst="rect">
            <a:avLst/>
          </a:prstGeom>
          <a:ln w="12700">
            <a:solidFill>
              <a:srgbClr val="00529C"/>
            </a:solidFill>
          </a:ln>
        </p:spPr>
        <p:txBody>
          <a:bodyPr lIns="72000" rIns="72000" anchor="ctr" anchorCtr="1"/>
          <a:lstStyle>
            <a:lvl1pPr marL="0" indent="0" algn="ctr">
              <a:buNone/>
              <a:defRPr sz="1600" b="0" i="0" cap="all" normalizeH="0" baseline="0">
                <a:solidFill>
                  <a:srgbClr val="5F5F5F"/>
                </a:solidFill>
                <a:latin typeface="+mn-lt"/>
                <a:cs typeface="ITCFranklinGothic-Demi" pitchFamily="34" charset="0"/>
              </a:defRPr>
            </a:lvl1pPr>
          </a:lstStyle>
          <a:p>
            <a:pPr lvl="0"/>
            <a:r>
              <a:rPr lang="es-ES" smtClean="0"/>
              <a:t>Haga clic para modificar el estilo de texto del patrón</a:t>
            </a:r>
          </a:p>
        </p:txBody>
      </p:sp>
      <p:sp>
        <p:nvSpPr>
          <p:cNvPr id="19" name="Espace réservé du texte 18"/>
          <p:cNvSpPr>
            <a:spLocks noGrp="1"/>
          </p:cNvSpPr>
          <p:nvPr>
            <p:ph type="body" sz="quarter" idx="13"/>
          </p:nvPr>
        </p:nvSpPr>
        <p:spPr>
          <a:xfrm>
            <a:off x="732120" y="3505201"/>
            <a:ext cx="2340000" cy="2535238"/>
          </a:xfrm>
          <a:prstGeom prst="rect">
            <a:avLst/>
          </a:prstGeom>
        </p:spPr>
        <p:txBody>
          <a:bodyPr/>
          <a:lstStyle>
            <a:lvl1pPr marL="285750" indent="-285750">
              <a:buSzPct val="100000"/>
              <a:buFontTx/>
              <a:buBlip>
                <a:blip r:embed="rId4"/>
              </a:buBlip>
              <a:defRPr sz="1500">
                <a:solidFill>
                  <a:srgbClr val="404040"/>
                </a:solidFill>
                <a:latin typeface="+mn-lt"/>
                <a:cs typeface="Arial"/>
              </a:defRPr>
            </a:lvl1pPr>
            <a:lvl2pPr marL="742950" indent="-285750">
              <a:buSzPct val="100000"/>
              <a:buFontTx/>
              <a:buBlip>
                <a:blip r:embed="rId5"/>
              </a:buBlip>
              <a:defRPr sz="1500">
                <a:latin typeface="Arial"/>
                <a:cs typeface="Arial"/>
              </a:defRPr>
            </a:lvl2pPr>
          </a:lstStyle>
          <a:p>
            <a:pPr lvl="0"/>
            <a:r>
              <a:rPr lang="es-ES" dirty="0" smtClean="0"/>
              <a:t>Haga clic para modificar el estilo de texto del patrón</a:t>
            </a:r>
          </a:p>
        </p:txBody>
      </p:sp>
      <p:sp>
        <p:nvSpPr>
          <p:cNvPr id="20" name="Espace réservé du texte 18"/>
          <p:cNvSpPr>
            <a:spLocks noGrp="1"/>
          </p:cNvSpPr>
          <p:nvPr>
            <p:ph type="body" sz="quarter" idx="14"/>
          </p:nvPr>
        </p:nvSpPr>
        <p:spPr>
          <a:xfrm>
            <a:off x="3410965" y="3505201"/>
            <a:ext cx="2340000" cy="2535238"/>
          </a:xfrm>
          <a:prstGeom prst="rect">
            <a:avLst/>
          </a:prstGeom>
        </p:spPr>
        <p:txBody>
          <a:bodyPr/>
          <a:lstStyle>
            <a:lvl1pPr marL="285750" indent="-285750">
              <a:buSzPct val="100000"/>
              <a:buFontTx/>
              <a:buBlip>
                <a:blip r:embed="rId6"/>
              </a:buBlip>
              <a:defRPr sz="1500">
                <a:solidFill>
                  <a:srgbClr val="404040"/>
                </a:solidFill>
                <a:latin typeface="+mn-lt"/>
                <a:cs typeface="Arial"/>
              </a:defRPr>
            </a:lvl1pPr>
            <a:lvl2pPr marL="742950" indent="-285750">
              <a:buSzPct val="100000"/>
              <a:buFontTx/>
              <a:buBlip>
                <a:blip r:embed="rId5"/>
              </a:buBlip>
              <a:defRPr sz="1500">
                <a:latin typeface="Arial"/>
                <a:cs typeface="Arial"/>
              </a:defRPr>
            </a:lvl2pPr>
          </a:lstStyle>
          <a:p>
            <a:pPr lvl="0"/>
            <a:r>
              <a:rPr lang="es-ES" dirty="0" smtClean="0"/>
              <a:t>Haga clic para modificar el estilo de texto del patrón</a:t>
            </a:r>
          </a:p>
        </p:txBody>
      </p:sp>
      <p:sp>
        <p:nvSpPr>
          <p:cNvPr id="21" name="Espace réservé du texte 18"/>
          <p:cNvSpPr>
            <a:spLocks noGrp="1"/>
          </p:cNvSpPr>
          <p:nvPr>
            <p:ph type="body" sz="quarter" idx="15"/>
          </p:nvPr>
        </p:nvSpPr>
        <p:spPr>
          <a:xfrm>
            <a:off x="6067865" y="3505201"/>
            <a:ext cx="2340000" cy="2535238"/>
          </a:xfrm>
          <a:prstGeom prst="rect">
            <a:avLst/>
          </a:prstGeom>
        </p:spPr>
        <p:txBody>
          <a:bodyPr/>
          <a:lstStyle>
            <a:lvl1pPr marL="285750" indent="-285750">
              <a:buSzPct val="100000"/>
              <a:buFontTx/>
              <a:buBlip>
                <a:blip r:embed="rId7"/>
              </a:buBlip>
              <a:defRPr sz="1500">
                <a:solidFill>
                  <a:srgbClr val="404040"/>
                </a:solidFill>
                <a:latin typeface="+mn-lt"/>
                <a:cs typeface="Arial"/>
              </a:defRPr>
            </a:lvl1pPr>
            <a:lvl2pPr marL="742950" indent="-285750">
              <a:buSzPct val="100000"/>
              <a:buFontTx/>
              <a:buBlip>
                <a:blip r:embed="rId5"/>
              </a:buBlip>
              <a:defRPr sz="1500">
                <a:latin typeface="Arial"/>
                <a:cs typeface="Arial"/>
              </a:defRPr>
            </a:lvl2pPr>
          </a:lstStyle>
          <a:p>
            <a:pPr lvl="0"/>
            <a:r>
              <a:rPr lang="es-ES" dirty="0" smtClean="0"/>
              <a:t>Haga clic para modificar el estilo de texto del patrón</a:t>
            </a:r>
          </a:p>
        </p:txBody>
      </p:sp>
      <p:sp>
        <p:nvSpPr>
          <p:cNvPr id="26" name="Espace réservé du texte 11"/>
          <p:cNvSpPr>
            <a:spLocks noGrp="1"/>
          </p:cNvSpPr>
          <p:nvPr>
            <p:ph type="body" sz="quarter" idx="16"/>
          </p:nvPr>
        </p:nvSpPr>
        <p:spPr>
          <a:xfrm>
            <a:off x="727075" y="819403"/>
            <a:ext cx="7670799" cy="381794"/>
          </a:xfrm>
          <a:prstGeom prst="rect">
            <a:avLst/>
          </a:prstGeom>
        </p:spPr>
        <p:txBody>
          <a:bodyPr>
            <a:normAutofit/>
          </a:bodyPr>
          <a:lstStyle>
            <a:lvl1pPr marL="285750" indent="-285750">
              <a:buSzPct val="120000"/>
              <a:buFontTx/>
              <a:buNone/>
              <a:defRPr sz="1400" b="0">
                <a:solidFill>
                  <a:schemeClr val="tx1">
                    <a:lumMod val="65000"/>
                    <a:lumOff val="35000"/>
                  </a:schemeClr>
                </a:solidFill>
                <a:latin typeface="+mn-lt"/>
                <a:cs typeface="Arial"/>
              </a:defRPr>
            </a:lvl1pPr>
            <a:lvl2pPr marL="742950" indent="-285750">
              <a:buClr>
                <a:srgbClr val="00727A"/>
              </a:buClr>
              <a:buSzPct val="100000"/>
              <a:buFontTx/>
              <a:buNone/>
              <a:defRPr sz="1600" baseline="0">
                <a:solidFill>
                  <a:srgbClr val="404040"/>
                </a:solidFill>
                <a:latin typeface="Arial"/>
                <a:cs typeface="Arial"/>
              </a:defRPr>
            </a:lvl2pPr>
            <a:lvl3pPr marL="1077913" indent="-163513">
              <a:buClr>
                <a:srgbClr val="004563"/>
              </a:buClr>
              <a:buSzPct val="100000"/>
              <a:buFontTx/>
              <a:buNone/>
              <a:defRPr sz="1400" i="1">
                <a:solidFill>
                  <a:srgbClr val="404040"/>
                </a:solidFill>
                <a:latin typeface="Arial"/>
                <a:cs typeface="Arial"/>
              </a:defRPr>
            </a:lvl3pPr>
          </a:lstStyle>
          <a:p>
            <a:pPr lvl="0"/>
            <a:r>
              <a:rPr lang="es-ES" smtClean="0"/>
              <a:t>Haga clic para modificar el estilo de texto del patrón</a:t>
            </a:r>
          </a:p>
        </p:txBody>
      </p:sp>
      <p:sp>
        <p:nvSpPr>
          <p:cNvPr id="27" name="Titre 15"/>
          <p:cNvSpPr>
            <a:spLocks noGrp="1"/>
          </p:cNvSpPr>
          <p:nvPr>
            <p:ph type="title"/>
          </p:nvPr>
        </p:nvSpPr>
        <p:spPr>
          <a:xfrm>
            <a:off x="727695" y="331681"/>
            <a:ext cx="7681293" cy="338137"/>
          </a:xfrm>
        </p:spPr>
        <p:txBody>
          <a:bodyPr/>
          <a:lstStyle>
            <a:lvl1pPr>
              <a:defRPr>
                <a:solidFill>
                  <a:schemeClr val="tx1">
                    <a:lumMod val="65000"/>
                    <a:lumOff val="35000"/>
                  </a:schemeClr>
                </a:solidFill>
                <a:latin typeface="+mn-lt"/>
              </a:defRPr>
            </a:lvl1pPr>
          </a:lstStyle>
          <a:p>
            <a:r>
              <a:rPr lang="es-ES" smtClean="0"/>
              <a:t>Haga clic para modificar el estilo de título del patrón</a:t>
            </a:r>
            <a:endParaRPr lang="fr-FR" dirty="0"/>
          </a:p>
        </p:txBody>
      </p:sp>
      <p:pic>
        <p:nvPicPr>
          <p:cNvPr id="14" name="13 Imagen"/>
          <p:cNvPicPr>
            <a:picLocks noChangeAspect="1"/>
          </p:cNvPicPr>
          <p:nvPr/>
        </p:nvPicPr>
        <p:blipFill>
          <a:blip r:embed="rId8" cstate="print"/>
          <a:stretch>
            <a:fillRect/>
          </a:stretch>
        </p:blipFill>
        <p:spPr>
          <a:xfrm>
            <a:off x="4240846" y="6322256"/>
            <a:ext cx="977463" cy="410195"/>
          </a:xfrm>
          <a:prstGeom prst="rect">
            <a:avLst/>
          </a:prstGeom>
        </p:spPr>
      </p:pic>
      <p:grpSp>
        <p:nvGrpSpPr>
          <p:cNvPr id="2" name="15 Grupo"/>
          <p:cNvGrpSpPr/>
          <p:nvPr/>
        </p:nvGrpSpPr>
        <p:grpSpPr>
          <a:xfrm>
            <a:off x="0" y="6006662"/>
            <a:ext cx="9144000" cy="851338"/>
            <a:chOff x="0" y="6006662"/>
            <a:chExt cx="9144000" cy="851338"/>
          </a:xfrm>
        </p:grpSpPr>
        <p:sp>
          <p:nvSpPr>
            <p:cNvPr id="18" name="Rectangle 13"/>
            <p:cNvSpPr/>
            <p:nvPr userDrawn="1"/>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latin typeface="Century Gothic" pitchFamily="34" charset="0"/>
              </a:endParaRPr>
            </a:p>
          </p:txBody>
        </p:sp>
        <p:sp>
          <p:nvSpPr>
            <p:cNvPr id="22" name="Espace réservé du texte 15"/>
            <p:cNvSpPr txBox="1">
              <a:spLocks/>
            </p:cNvSpPr>
            <p:nvPr userDrawn="1"/>
          </p:nvSpPr>
          <p:spPr>
            <a:xfrm>
              <a:off x="352425" y="6435725"/>
              <a:ext cx="1463675" cy="215900"/>
            </a:xfrm>
            <a:prstGeom prst="rect">
              <a:avLst/>
            </a:prstGeom>
          </p:spPr>
          <p:txBody>
            <a:bodyPr>
              <a:normAutofit fontScale="85000" lnSpcReduction="20000"/>
            </a:bodyPr>
            <a:lstStyle>
              <a:lvl1pPr marL="0" indent="0" algn="l" defTabSz="457200" rtl="0" eaLnBrk="1" latinLnBrk="0" hangingPunct="1">
                <a:spcBef>
                  <a:spcPct val="20000"/>
                </a:spcBef>
                <a:buFontTx/>
                <a:buNone/>
                <a:defRPr sz="1200" kern="1200" cap="none">
                  <a:solidFill>
                    <a:srgbClr val="ED1C24"/>
                  </a:solidFill>
                  <a:latin typeface="ITCFranklinGothic-Demi" pitchFamily="34" charset="0"/>
                  <a:ea typeface="+mn-ea"/>
                  <a:cs typeface="Arial"/>
                </a:defRPr>
              </a:lvl1pPr>
              <a:lvl2pPr marL="361950" indent="0" algn="l" defTabSz="457200" rtl="0" eaLnBrk="1" latinLnBrk="0" hangingPunct="1">
                <a:spcBef>
                  <a:spcPct val="20000"/>
                </a:spcBef>
                <a:buFont typeface="Arial"/>
                <a:buNone/>
                <a:defRPr sz="1800" b="1" kern="1200">
                  <a:solidFill>
                    <a:schemeClr val="tx1"/>
                  </a:solidFill>
                  <a:latin typeface="Arial" pitchFamily="34" charset="0"/>
                  <a:ea typeface="+mn-ea"/>
                  <a:cs typeface="Arial" pitchFamily="34" charset="0"/>
                </a:defRPr>
              </a:lvl2pPr>
              <a:lvl3pPr marL="630238" indent="-268288" algn="l" defTabSz="457200" rtl="0" eaLnBrk="1" latinLnBrk="0" hangingPunct="1">
                <a:spcBef>
                  <a:spcPct val="20000"/>
                </a:spcBef>
                <a:buClr>
                  <a:schemeClr val="tx2"/>
                </a:buClr>
                <a:buFont typeface="Wingdings" pitchFamily="2" charset="2"/>
                <a:buChar char=""/>
                <a:defRPr sz="1600" kern="1200">
                  <a:solidFill>
                    <a:schemeClr val="tx1"/>
                  </a:solidFill>
                  <a:latin typeface="Arial" pitchFamily="34" charset="0"/>
                  <a:ea typeface="+mn-ea"/>
                  <a:cs typeface="Arial" pitchFamily="34" charset="0"/>
                </a:defRPr>
              </a:lvl3pPr>
              <a:lvl4pPr marL="630238" indent="0" algn="l" defTabSz="457200" rtl="0" eaLnBrk="1" latinLnBrk="0" hangingPunct="1">
                <a:spcBef>
                  <a:spcPct val="20000"/>
                </a:spcBef>
                <a:buFontTx/>
                <a:buNone/>
                <a:defRPr sz="1600" kern="1200">
                  <a:solidFill>
                    <a:schemeClr val="tx1"/>
                  </a:solidFill>
                  <a:latin typeface="Arial" pitchFamily="34" charset="0"/>
                  <a:ea typeface="+mn-ea"/>
                  <a:cs typeface="Arial" pitchFamily="34" charset="0"/>
                </a:defRPr>
              </a:lvl4pPr>
              <a:lvl5pPr marL="801688" indent="-171450" algn="l" defTabSz="457200" rtl="0" eaLnBrk="1" latinLnBrk="0" hangingPunct="1">
                <a:spcBef>
                  <a:spcPct val="20000"/>
                </a:spcBef>
                <a:buClr>
                  <a:schemeClr val="tx2"/>
                </a:buClr>
                <a:buFont typeface="Arial" pitchFamily="34" charset="0"/>
                <a:buChar char="­"/>
                <a:tabLst/>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s-ES" b="1" smtClean="0"/>
                <a:t>www.axacolpatria.co</a:t>
              </a:r>
            </a:p>
          </p:txBody>
        </p:sp>
        <p:pic>
          <p:nvPicPr>
            <p:cNvPr id="23" name="Picture 2" descr="F:\UNIDAD DE INVERSION\2014\AXA Colpatria\Logo Axa Colpatria con reserva.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23 Imagen"/>
            <p:cNvPicPr>
              <a:picLocks noChangeAspect="1"/>
            </p:cNvPicPr>
            <p:nvPr userDrawn="1"/>
          </p:nvPicPr>
          <p:blipFill>
            <a:blip r:embed="rId8" cstate="print"/>
            <a:stretch>
              <a:fillRect/>
            </a:stretch>
          </p:blipFill>
          <p:spPr>
            <a:xfrm>
              <a:off x="4240846" y="6353788"/>
              <a:ext cx="977463" cy="410195"/>
            </a:xfrm>
            <a:prstGeom prst="rect">
              <a:avLst/>
            </a:prstGeom>
          </p:spPr>
        </p:pic>
        <p:sp>
          <p:nvSpPr>
            <p:cNvPr id="25" name="Rectangle 13"/>
            <p:cNvSpPr/>
            <p:nvPr userDrawn="1"/>
          </p:nvSpPr>
          <p:spPr>
            <a:xfrm>
              <a:off x="0" y="6006662"/>
              <a:ext cx="9144000" cy="8513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28" name="Picture 2" descr="F:\UNIDAD DE INVERSION\2014\AXA Colpatria\Logo Axa Colpatria con reserva.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21529" y="6197927"/>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28 Imagen"/>
            <p:cNvPicPr>
              <a:picLocks noChangeAspect="1"/>
            </p:cNvPicPr>
            <p:nvPr userDrawn="1"/>
          </p:nvPicPr>
          <p:blipFill>
            <a:blip r:embed="rId8" cstate="print"/>
            <a:stretch>
              <a:fillRect/>
            </a:stretch>
          </p:blipFill>
          <p:spPr>
            <a:xfrm>
              <a:off x="120157" y="6273737"/>
              <a:ext cx="977463" cy="410195"/>
            </a:xfrm>
            <a:prstGeom prst="rect">
              <a:avLst/>
            </a:prstGeom>
          </p:spPr>
        </p:pic>
      </p:grpSp>
    </p:spTree>
    <p:extLst>
      <p:ext uri="{BB962C8B-B14F-4D97-AF65-F5344CB8AC3E}">
        <p14:creationId xmlns:p14="http://schemas.microsoft.com/office/powerpoint/2010/main" val="663253357"/>
      </p:ext>
    </p:extLst>
  </p:cSld>
  <p:clrMapOvr>
    <a:masterClrMapping/>
  </p:clrMapOvr>
  <p:transition/>
  <p:timing>
    <p:tnLst>
      <p:par>
        <p:cTn id="1" dur="indefinite" restart="never" nodeType="tmRoot"/>
      </p:par>
    </p:tnLst>
  </p:timing>
  <p:hf hdr="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EXTE &amp; 1 BLOC">
    <p:spTree>
      <p:nvGrpSpPr>
        <p:cNvPr id="1" name=""/>
        <p:cNvGrpSpPr/>
        <p:nvPr/>
      </p:nvGrpSpPr>
      <p:grpSpPr>
        <a:xfrm>
          <a:off x="0" y="0"/>
          <a:ext cx="0" cy="0"/>
          <a:chOff x="0" y="0"/>
          <a:chExt cx="0" cy="0"/>
        </a:xfrm>
      </p:grpSpPr>
      <p:sp>
        <p:nvSpPr>
          <p:cNvPr id="6" name="Rectangle 13"/>
          <p:cNvSpPr/>
          <p:nvPr/>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7" name="10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8763" y="6373813"/>
            <a:ext cx="1682750"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F:\UNIDAD DE INVERSION\2014\AXA Colpatria\Logo Axa Colpatria con reserv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Espace réservé du texte 12"/>
          <p:cNvSpPr>
            <a:spLocks noGrp="1"/>
          </p:cNvSpPr>
          <p:nvPr>
            <p:ph type="body" sz="quarter" idx="10"/>
          </p:nvPr>
        </p:nvSpPr>
        <p:spPr>
          <a:xfrm>
            <a:off x="5857336" y="1570038"/>
            <a:ext cx="2551652" cy="4470400"/>
          </a:xfrm>
          <a:prstGeom prst="rect">
            <a:avLst/>
          </a:prstGeom>
          <a:ln w="12700">
            <a:solidFill>
              <a:schemeClr val="accent1"/>
            </a:solidFill>
          </a:ln>
        </p:spPr>
        <p:txBody>
          <a:bodyPr lIns="288000" tIns="252000" rIns="288000" bIns="252000" anchor="ctr" anchorCtr="1">
            <a:normAutofit/>
          </a:bodyPr>
          <a:lstStyle>
            <a:lvl1pPr marL="0" indent="0" algn="ctr">
              <a:buNone/>
              <a:defRPr sz="1400" b="1" i="0" cap="all" normalizeH="0" baseline="0">
                <a:ln>
                  <a:noFill/>
                </a:ln>
                <a:solidFill>
                  <a:srgbClr val="5F5F5F"/>
                </a:solidFill>
                <a:latin typeface="+mn-lt"/>
                <a:cs typeface="ITCFranklinGothic-Demi" pitchFamily="34" charset="0"/>
              </a:defRPr>
            </a:lvl1pPr>
          </a:lstStyle>
          <a:p>
            <a:pPr lvl="0"/>
            <a:r>
              <a:rPr lang="es-ES" dirty="0" smtClean="0"/>
              <a:t>Haga clic para modificar el estilo de texto del patrón</a:t>
            </a:r>
          </a:p>
        </p:txBody>
      </p:sp>
      <p:sp>
        <p:nvSpPr>
          <p:cNvPr id="15" name="Espace réservé du texte 11"/>
          <p:cNvSpPr>
            <a:spLocks noGrp="1"/>
          </p:cNvSpPr>
          <p:nvPr>
            <p:ph type="body" sz="quarter" idx="11"/>
          </p:nvPr>
        </p:nvSpPr>
        <p:spPr>
          <a:xfrm>
            <a:off x="737726" y="1570038"/>
            <a:ext cx="4283537" cy="4470400"/>
          </a:xfrm>
          <a:prstGeom prst="rect">
            <a:avLst/>
          </a:prstGeom>
        </p:spPr>
        <p:txBody>
          <a:bodyPr anchor="ctr"/>
          <a:lstStyle>
            <a:lvl1pPr marL="285750" indent="-285750">
              <a:buSzPct val="120000"/>
              <a:buFontTx/>
              <a:buBlip>
                <a:blip r:embed="rId4"/>
              </a:buBlip>
              <a:defRPr sz="1800">
                <a:solidFill>
                  <a:srgbClr val="5F5F5F"/>
                </a:solidFill>
                <a:latin typeface="+mn-lt"/>
                <a:cs typeface="Arial"/>
              </a:defRPr>
            </a:lvl1pPr>
            <a:lvl2pPr marL="742950" indent="-285750">
              <a:buSzPct val="200000"/>
              <a:buFontTx/>
              <a:buBlip>
                <a:blip r:embed="rId5"/>
              </a:buBlip>
              <a:defRPr sz="1600" b="0" baseline="0">
                <a:solidFill>
                  <a:srgbClr val="5F5F5F"/>
                </a:solidFill>
                <a:latin typeface="+mn-lt"/>
                <a:cs typeface="Arial"/>
              </a:defRPr>
            </a:lvl2pPr>
            <a:lvl3pPr marL="1143000" indent="-228600">
              <a:buSzPct val="100000"/>
              <a:buFont typeface="Lucida Grande"/>
              <a:buChar char="&gt;"/>
              <a:defRPr sz="1400" i="0">
                <a:solidFill>
                  <a:srgbClr val="5F5F5F"/>
                </a:solidFill>
                <a:latin typeface="+mn-lt"/>
                <a:cs typeface="Arial"/>
              </a:defRPr>
            </a:lvl3pPr>
          </a:lstStyle>
          <a:p>
            <a:pPr lvl="0"/>
            <a:r>
              <a:rPr lang="es-ES" dirty="0" smtClean="0"/>
              <a:t>Haga clic para modificar el estilo de texto del patrón</a:t>
            </a:r>
          </a:p>
          <a:p>
            <a:pPr lvl="1"/>
            <a:r>
              <a:rPr lang="es-ES" dirty="0" smtClean="0"/>
              <a:t>Segundo nivel</a:t>
            </a:r>
          </a:p>
          <a:p>
            <a:pPr lvl="2"/>
            <a:r>
              <a:rPr lang="es-ES" dirty="0" smtClean="0"/>
              <a:t>Tercer nivel</a:t>
            </a:r>
          </a:p>
        </p:txBody>
      </p:sp>
      <p:sp>
        <p:nvSpPr>
          <p:cNvPr id="18" name="Espace réservé du texte 11"/>
          <p:cNvSpPr>
            <a:spLocks noGrp="1"/>
          </p:cNvSpPr>
          <p:nvPr>
            <p:ph type="body" sz="quarter" idx="13"/>
          </p:nvPr>
        </p:nvSpPr>
        <p:spPr>
          <a:xfrm>
            <a:off x="727075" y="819403"/>
            <a:ext cx="7670799" cy="381794"/>
          </a:xfrm>
          <a:prstGeom prst="rect">
            <a:avLst/>
          </a:prstGeom>
        </p:spPr>
        <p:txBody>
          <a:bodyPr>
            <a:normAutofit/>
          </a:bodyPr>
          <a:lstStyle>
            <a:lvl1pPr marL="285750" indent="-285750">
              <a:buSzPct val="120000"/>
              <a:buFontTx/>
              <a:buNone/>
              <a:defRPr sz="1400" b="0">
                <a:solidFill>
                  <a:schemeClr val="tx1">
                    <a:lumMod val="65000"/>
                    <a:lumOff val="35000"/>
                  </a:schemeClr>
                </a:solidFill>
                <a:latin typeface="+mn-lt"/>
                <a:cs typeface="Arial"/>
              </a:defRPr>
            </a:lvl1pPr>
            <a:lvl2pPr marL="742950" indent="-285750">
              <a:buClr>
                <a:srgbClr val="00727A"/>
              </a:buClr>
              <a:buSzPct val="100000"/>
              <a:buFontTx/>
              <a:buNone/>
              <a:defRPr sz="1600" baseline="0">
                <a:solidFill>
                  <a:srgbClr val="404040"/>
                </a:solidFill>
                <a:latin typeface="Arial"/>
                <a:cs typeface="Arial"/>
              </a:defRPr>
            </a:lvl2pPr>
            <a:lvl3pPr marL="1077913" indent="-163513">
              <a:buClr>
                <a:srgbClr val="004563"/>
              </a:buClr>
              <a:buSzPct val="100000"/>
              <a:buFontTx/>
              <a:buNone/>
              <a:defRPr sz="1400" i="1">
                <a:solidFill>
                  <a:srgbClr val="404040"/>
                </a:solidFill>
                <a:latin typeface="Arial"/>
                <a:cs typeface="Arial"/>
              </a:defRPr>
            </a:lvl3pPr>
          </a:lstStyle>
          <a:p>
            <a:pPr lvl="0"/>
            <a:r>
              <a:rPr lang="es-ES" smtClean="0"/>
              <a:t>Haga clic para modificar el estilo de texto del patrón</a:t>
            </a:r>
          </a:p>
        </p:txBody>
      </p:sp>
      <p:sp>
        <p:nvSpPr>
          <p:cNvPr id="19" name="Titre 15"/>
          <p:cNvSpPr>
            <a:spLocks noGrp="1"/>
          </p:cNvSpPr>
          <p:nvPr>
            <p:ph type="title"/>
          </p:nvPr>
        </p:nvSpPr>
        <p:spPr>
          <a:xfrm>
            <a:off x="727695" y="331681"/>
            <a:ext cx="7681293" cy="338137"/>
          </a:xfrm>
        </p:spPr>
        <p:txBody>
          <a:bodyPr/>
          <a:lstStyle>
            <a:lvl1pPr>
              <a:defRPr>
                <a:solidFill>
                  <a:schemeClr val="tx1">
                    <a:lumMod val="65000"/>
                    <a:lumOff val="35000"/>
                  </a:schemeClr>
                </a:solidFill>
                <a:latin typeface="+mn-lt"/>
              </a:defRPr>
            </a:lvl1pPr>
          </a:lstStyle>
          <a:p>
            <a:r>
              <a:rPr lang="es-ES" smtClean="0"/>
              <a:t>Haga clic para modificar el estilo de título del patrón</a:t>
            </a:r>
            <a:endParaRPr lang="fr-FR" dirty="0"/>
          </a:p>
        </p:txBody>
      </p:sp>
      <p:pic>
        <p:nvPicPr>
          <p:cNvPr id="9" name="8 Imagen"/>
          <p:cNvPicPr>
            <a:picLocks noChangeAspect="1"/>
          </p:cNvPicPr>
          <p:nvPr/>
        </p:nvPicPr>
        <p:blipFill>
          <a:blip r:embed="rId6" cstate="print"/>
          <a:stretch>
            <a:fillRect/>
          </a:stretch>
        </p:blipFill>
        <p:spPr>
          <a:xfrm>
            <a:off x="4240846" y="6322256"/>
            <a:ext cx="977463" cy="410195"/>
          </a:xfrm>
          <a:prstGeom prst="rect">
            <a:avLst/>
          </a:prstGeom>
        </p:spPr>
      </p:pic>
      <p:grpSp>
        <p:nvGrpSpPr>
          <p:cNvPr id="2" name="10 Grupo"/>
          <p:cNvGrpSpPr/>
          <p:nvPr/>
        </p:nvGrpSpPr>
        <p:grpSpPr>
          <a:xfrm>
            <a:off x="0" y="6006662"/>
            <a:ext cx="9144000" cy="851338"/>
            <a:chOff x="0" y="6006662"/>
            <a:chExt cx="9144000" cy="851338"/>
          </a:xfrm>
        </p:grpSpPr>
        <p:sp>
          <p:nvSpPr>
            <p:cNvPr id="12" name="Rectangle 13"/>
            <p:cNvSpPr/>
            <p:nvPr userDrawn="1"/>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latin typeface="Century Gothic" pitchFamily="34" charset="0"/>
              </a:endParaRPr>
            </a:p>
          </p:txBody>
        </p:sp>
        <p:sp>
          <p:nvSpPr>
            <p:cNvPr id="13" name="Espace réservé du texte 15"/>
            <p:cNvSpPr txBox="1">
              <a:spLocks/>
            </p:cNvSpPr>
            <p:nvPr userDrawn="1"/>
          </p:nvSpPr>
          <p:spPr>
            <a:xfrm>
              <a:off x="352425" y="6435725"/>
              <a:ext cx="1463675" cy="215900"/>
            </a:xfrm>
            <a:prstGeom prst="rect">
              <a:avLst/>
            </a:prstGeom>
          </p:spPr>
          <p:txBody>
            <a:bodyPr>
              <a:normAutofit fontScale="85000" lnSpcReduction="20000"/>
            </a:bodyPr>
            <a:lstStyle>
              <a:lvl1pPr marL="0" indent="0" algn="l" defTabSz="457200" rtl="0" eaLnBrk="1" latinLnBrk="0" hangingPunct="1">
                <a:spcBef>
                  <a:spcPct val="20000"/>
                </a:spcBef>
                <a:buFontTx/>
                <a:buNone/>
                <a:defRPr sz="1200" kern="1200" cap="none">
                  <a:solidFill>
                    <a:srgbClr val="ED1C24"/>
                  </a:solidFill>
                  <a:latin typeface="ITCFranklinGothic-Demi" pitchFamily="34" charset="0"/>
                  <a:ea typeface="+mn-ea"/>
                  <a:cs typeface="Arial"/>
                </a:defRPr>
              </a:lvl1pPr>
              <a:lvl2pPr marL="361950" indent="0" algn="l" defTabSz="457200" rtl="0" eaLnBrk="1" latinLnBrk="0" hangingPunct="1">
                <a:spcBef>
                  <a:spcPct val="20000"/>
                </a:spcBef>
                <a:buFont typeface="Arial"/>
                <a:buNone/>
                <a:defRPr sz="1800" b="1" kern="1200">
                  <a:solidFill>
                    <a:schemeClr val="tx1"/>
                  </a:solidFill>
                  <a:latin typeface="Arial" pitchFamily="34" charset="0"/>
                  <a:ea typeface="+mn-ea"/>
                  <a:cs typeface="Arial" pitchFamily="34" charset="0"/>
                </a:defRPr>
              </a:lvl2pPr>
              <a:lvl3pPr marL="630238" indent="-268288" algn="l" defTabSz="457200" rtl="0" eaLnBrk="1" latinLnBrk="0" hangingPunct="1">
                <a:spcBef>
                  <a:spcPct val="20000"/>
                </a:spcBef>
                <a:buClr>
                  <a:schemeClr val="tx2"/>
                </a:buClr>
                <a:buFont typeface="Wingdings" pitchFamily="2" charset="2"/>
                <a:buChar char=""/>
                <a:defRPr sz="1600" kern="1200">
                  <a:solidFill>
                    <a:schemeClr val="tx1"/>
                  </a:solidFill>
                  <a:latin typeface="Arial" pitchFamily="34" charset="0"/>
                  <a:ea typeface="+mn-ea"/>
                  <a:cs typeface="Arial" pitchFamily="34" charset="0"/>
                </a:defRPr>
              </a:lvl3pPr>
              <a:lvl4pPr marL="630238" indent="0" algn="l" defTabSz="457200" rtl="0" eaLnBrk="1" latinLnBrk="0" hangingPunct="1">
                <a:spcBef>
                  <a:spcPct val="20000"/>
                </a:spcBef>
                <a:buFontTx/>
                <a:buNone/>
                <a:defRPr sz="1600" kern="1200">
                  <a:solidFill>
                    <a:schemeClr val="tx1"/>
                  </a:solidFill>
                  <a:latin typeface="Arial" pitchFamily="34" charset="0"/>
                  <a:ea typeface="+mn-ea"/>
                  <a:cs typeface="Arial" pitchFamily="34" charset="0"/>
                </a:defRPr>
              </a:lvl4pPr>
              <a:lvl5pPr marL="801688" indent="-171450" algn="l" defTabSz="457200" rtl="0" eaLnBrk="1" latinLnBrk="0" hangingPunct="1">
                <a:spcBef>
                  <a:spcPct val="20000"/>
                </a:spcBef>
                <a:buClr>
                  <a:schemeClr val="tx2"/>
                </a:buClr>
                <a:buFont typeface="Arial" pitchFamily="34" charset="0"/>
                <a:buChar char="­"/>
                <a:tabLst/>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s-ES" b="1" smtClean="0"/>
                <a:t>www.axacolpatria.co</a:t>
              </a:r>
            </a:p>
          </p:txBody>
        </p:sp>
        <p:pic>
          <p:nvPicPr>
            <p:cNvPr id="14" name="Picture 2" descr="F:\UNIDAD DE INVERSION\2014\AXA Colpatria\Logo Axa Colpatria con reserva.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15 Imagen"/>
            <p:cNvPicPr>
              <a:picLocks noChangeAspect="1"/>
            </p:cNvPicPr>
            <p:nvPr userDrawn="1"/>
          </p:nvPicPr>
          <p:blipFill>
            <a:blip r:embed="rId6" cstate="print"/>
            <a:stretch>
              <a:fillRect/>
            </a:stretch>
          </p:blipFill>
          <p:spPr>
            <a:xfrm>
              <a:off x="4240846" y="6353788"/>
              <a:ext cx="977463" cy="410195"/>
            </a:xfrm>
            <a:prstGeom prst="rect">
              <a:avLst/>
            </a:prstGeom>
          </p:spPr>
        </p:pic>
        <p:sp>
          <p:nvSpPr>
            <p:cNvPr id="17" name="Rectangle 13"/>
            <p:cNvSpPr/>
            <p:nvPr userDrawn="1"/>
          </p:nvSpPr>
          <p:spPr>
            <a:xfrm>
              <a:off x="0" y="6006662"/>
              <a:ext cx="9144000" cy="8513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20" name="Picture 2" descr="F:\UNIDAD DE INVERSION\2014\AXA Colpatria\Logo Axa Colpatria con reserva.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21529" y="6197927"/>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20 Imagen"/>
            <p:cNvPicPr>
              <a:picLocks noChangeAspect="1"/>
            </p:cNvPicPr>
            <p:nvPr userDrawn="1"/>
          </p:nvPicPr>
          <p:blipFill>
            <a:blip r:embed="rId6" cstate="print"/>
            <a:stretch>
              <a:fillRect/>
            </a:stretch>
          </p:blipFill>
          <p:spPr>
            <a:xfrm>
              <a:off x="120157" y="6273737"/>
              <a:ext cx="977463" cy="410195"/>
            </a:xfrm>
            <a:prstGeom prst="rect">
              <a:avLst/>
            </a:prstGeom>
          </p:spPr>
        </p:pic>
      </p:grpSp>
    </p:spTree>
    <p:extLst>
      <p:ext uri="{BB962C8B-B14F-4D97-AF65-F5344CB8AC3E}">
        <p14:creationId xmlns:p14="http://schemas.microsoft.com/office/powerpoint/2010/main" val="2301253343"/>
      </p:ext>
    </p:extLst>
  </p:cSld>
  <p:clrMapOvr>
    <a:masterClrMapping/>
  </p:clrMapOvr>
  <p:transition/>
  <p:timing>
    <p:tnLst>
      <p:par>
        <p:cTn id="1" dur="indefinite" restart="never" nodeType="tmRoot"/>
      </p:par>
    </p:tnLst>
  </p:timing>
  <p:hf hdr="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VIDE">
    <p:spTree>
      <p:nvGrpSpPr>
        <p:cNvPr id="1" name=""/>
        <p:cNvGrpSpPr/>
        <p:nvPr/>
      </p:nvGrpSpPr>
      <p:grpSpPr>
        <a:xfrm>
          <a:off x="0" y="0"/>
          <a:ext cx="0" cy="0"/>
          <a:chOff x="0" y="0"/>
          <a:chExt cx="0" cy="0"/>
        </a:xfrm>
      </p:grpSpPr>
      <p:sp>
        <p:nvSpPr>
          <p:cNvPr id="4" name="Rectangle 13"/>
          <p:cNvSpPr/>
          <p:nvPr/>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5" name="10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8763" y="6373813"/>
            <a:ext cx="1682750"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99425" y="6334125"/>
            <a:ext cx="663575"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Espace réservé du texte 11"/>
          <p:cNvSpPr>
            <a:spLocks noGrp="1"/>
          </p:cNvSpPr>
          <p:nvPr>
            <p:ph type="body" sz="quarter" idx="13"/>
          </p:nvPr>
        </p:nvSpPr>
        <p:spPr>
          <a:xfrm>
            <a:off x="727075" y="819403"/>
            <a:ext cx="7670799" cy="381794"/>
          </a:xfrm>
          <a:prstGeom prst="rect">
            <a:avLst/>
          </a:prstGeom>
        </p:spPr>
        <p:txBody>
          <a:bodyPr>
            <a:normAutofit/>
          </a:bodyPr>
          <a:lstStyle>
            <a:lvl1pPr marL="285750" indent="-285750">
              <a:buSzPct val="120000"/>
              <a:buFontTx/>
              <a:buNone/>
              <a:defRPr sz="1400" b="0">
                <a:solidFill>
                  <a:schemeClr val="tx1">
                    <a:lumMod val="65000"/>
                    <a:lumOff val="35000"/>
                  </a:schemeClr>
                </a:solidFill>
                <a:latin typeface="ITCFranklinGothic-Book" pitchFamily="34" charset="0"/>
                <a:cs typeface="Arial"/>
              </a:defRPr>
            </a:lvl1pPr>
            <a:lvl2pPr marL="742950" indent="-285750">
              <a:buClr>
                <a:srgbClr val="00727A"/>
              </a:buClr>
              <a:buSzPct val="100000"/>
              <a:buFontTx/>
              <a:buNone/>
              <a:defRPr sz="1600" baseline="0">
                <a:solidFill>
                  <a:srgbClr val="404040"/>
                </a:solidFill>
                <a:latin typeface="Arial"/>
                <a:cs typeface="Arial"/>
              </a:defRPr>
            </a:lvl2pPr>
            <a:lvl3pPr marL="1077913" indent="-163513">
              <a:buClr>
                <a:srgbClr val="004563"/>
              </a:buClr>
              <a:buSzPct val="100000"/>
              <a:buFontTx/>
              <a:buNone/>
              <a:defRPr sz="1400" i="1">
                <a:solidFill>
                  <a:srgbClr val="404040"/>
                </a:solidFill>
                <a:latin typeface="Arial"/>
                <a:cs typeface="Arial"/>
              </a:defRPr>
            </a:lvl3pPr>
          </a:lstStyle>
          <a:p>
            <a:pPr lvl="0"/>
            <a:r>
              <a:rPr lang="es-ES" smtClean="0"/>
              <a:t>Haga clic para modificar el estilo de texto del patrón</a:t>
            </a:r>
          </a:p>
        </p:txBody>
      </p:sp>
      <p:sp>
        <p:nvSpPr>
          <p:cNvPr id="15" name="Titre 15"/>
          <p:cNvSpPr>
            <a:spLocks noGrp="1"/>
          </p:cNvSpPr>
          <p:nvPr>
            <p:ph type="title"/>
          </p:nvPr>
        </p:nvSpPr>
        <p:spPr>
          <a:xfrm>
            <a:off x="727695" y="331681"/>
            <a:ext cx="7681293" cy="338137"/>
          </a:xfrm>
        </p:spPr>
        <p:txBody>
          <a:bodyPr/>
          <a:lstStyle>
            <a:lvl1pPr>
              <a:defRPr>
                <a:solidFill>
                  <a:schemeClr val="tx1">
                    <a:lumMod val="65000"/>
                    <a:lumOff val="35000"/>
                  </a:schemeClr>
                </a:solidFill>
                <a:latin typeface="ITCFranklinGothic-Book" pitchFamily="34" charset="0"/>
              </a:defRPr>
            </a:lvl1pPr>
          </a:lstStyle>
          <a:p>
            <a:r>
              <a:rPr lang="es-ES" smtClean="0"/>
              <a:t>Haga clic para modificar el estilo de título del patrón</a:t>
            </a:r>
            <a:endParaRPr lang="fr-FR" dirty="0"/>
          </a:p>
        </p:txBody>
      </p:sp>
      <p:pic>
        <p:nvPicPr>
          <p:cNvPr id="7" name="6 Imagen"/>
          <p:cNvPicPr>
            <a:picLocks noChangeAspect="1"/>
          </p:cNvPicPr>
          <p:nvPr/>
        </p:nvPicPr>
        <p:blipFill>
          <a:blip r:embed="rId4" cstate="print"/>
          <a:stretch>
            <a:fillRect/>
          </a:stretch>
        </p:blipFill>
        <p:spPr>
          <a:xfrm>
            <a:off x="4240846" y="6338022"/>
            <a:ext cx="977463" cy="410195"/>
          </a:xfrm>
          <a:prstGeom prst="rect">
            <a:avLst/>
          </a:prstGeom>
        </p:spPr>
      </p:pic>
      <p:grpSp>
        <p:nvGrpSpPr>
          <p:cNvPr id="2" name="7 Grupo"/>
          <p:cNvGrpSpPr/>
          <p:nvPr/>
        </p:nvGrpSpPr>
        <p:grpSpPr>
          <a:xfrm>
            <a:off x="0" y="6006662"/>
            <a:ext cx="9144000" cy="851338"/>
            <a:chOff x="0" y="6006662"/>
            <a:chExt cx="9144000" cy="851338"/>
          </a:xfrm>
        </p:grpSpPr>
        <p:sp>
          <p:nvSpPr>
            <p:cNvPr id="9" name="Rectangle 13"/>
            <p:cNvSpPr/>
            <p:nvPr userDrawn="1"/>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latin typeface="Century Gothic" pitchFamily="34" charset="0"/>
              </a:endParaRPr>
            </a:p>
          </p:txBody>
        </p:sp>
        <p:sp>
          <p:nvSpPr>
            <p:cNvPr id="10" name="Espace réservé du texte 15"/>
            <p:cNvSpPr txBox="1">
              <a:spLocks/>
            </p:cNvSpPr>
            <p:nvPr userDrawn="1"/>
          </p:nvSpPr>
          <p:spPr>
            <a:xfrm>
              <a:off x="352425" y="6435725"/>
              <a:ext cx="1463675" cy="215900"/>
            </a:xfrm>
            <a:prstGeom prst="rect">
              <a:avLst/>
            </a:prstGeom>
          </p:spPr>
          <p:txBody>
            <a:bodyPr>
              <a:normAutofit fontScale="85000" lnSpcReduction="20000"/>
            </a:bodyPr>
            <a:lstStyle>
              <a:lvl1pPr marL="0" indent="0" algn="l" defTabSz="457200" rtl="0" eaLnBrk="1" latinLnBrk="0" hangingPunct="1">
                <a:spcBef>
                  <a:spcPct val="20000"/>
                </a:spcBef>
                <a:buFontTx/>
                <a:buNone/>
                <a:defRPr sz="1200" kern="1200" cap="none">
                  <a:solidFill>
                    <a:srgbClr val="ED1C24"/>
                  </a:solidFill>
                  <a:latin typeface="ITCFranklinGothic-Demi" pitchFamily="34" charset="0"/>
                  <a:ea typeface="+mn-ea"/>
                  <a:cs typeface="Arial"/>
                </a:defRPr>
              </a:lvl1pPr>
              <a:lvl2pPr marL="361950" indent="0" algn="l" defTabSz="457200" rtl="0" eaLnBrk="1" latinLnBrk="0" hangingPunct="1">
                <a:spcBef>
                  <a:spcPct val="20000"/>
                </a:spcBef>
                <a:buFont typeface="Arial"/>
                <a:buNone/>
                <a:defRPr sz="1800" b="1" kern="1200">
                  <a:solidFill>
                    <a:schemeClr val="tx1"/>
                  </a:solidFill>
                  <a:latin typeface="Arial" pitchFamily="34" charset="0"/>
                  <a:ea typeface="+mn-ea"/>
                  <a:cs typeface="Arial" pitchFamily="34" charset="0"/>
                </a:defRPr>
              </a:lvl2pPr>
              <a:lvl3pPr marL="630238" indent="-268288" algn="l" defTabSz="457200" rtl="0" eaLnBrk="1" latinLnBrk="0" hangingPunct="1">
                <a:spcBef>
                  <a:spcPct val="20000"/>
                </a:spcBef>
                <a:buClr>
                  <a:schemeClr val="tx2"/>
                </a:buClr>
                <a:buFont typeface="Wingdings" pitchFamily="2" charset="2"/>
                <a:buChar char=""/>
                <a:defRPr sz="1600" kern="1200">
                  <a:solidFill>
                    <a:schemeClr val="tx1"/>
                  </a:solidFill>
                  <a:latin typeface="Arial" pitchFamily="34" charset="0"/>
                  <a:ea typeface="+mn-ea"/>
                  <a:cs typeface="Arial" pitchFamily="34" charset="0"/>
                </a:defRPr>
              </a:lvl3pPr>
              <a:lvl4pPr marL="630238" indent="0" algn="l" defTabSz="457200" rtl="0" eaLnBrk="1" latinLnBrk="0" hangingPunct="1">
                <a:spcBef>
                  <a:spcPct val="20000"/>
                </a:spcBef>
                <a:buFontTx/>
                <a:buNone/>
                <a:defRPr sz="1600" kern="1200">
                  <a:solidFill>
                    <a:schemeClr val="tx1"/>
                  </a:solidFill>
                  <a:latin typeface="Arial" pitchFamily="34" charset="0"/>
                  <a:ea typeface="+mn-ea"/>
                  <a:cs typeface="Arial" pitchFamily="34" charset="0"/>
                </a:defRPr>
              </a:lvl4pPr>
              <a:lvl5pPr marL="801688" indent="-171450" algn="l" defTabSz="457200" rtl="0" eaLnBrk="1" latinLnBrk="0" hangingPunct="1">
                <a:spcBef>
                  <a:spcPct val="20000"/>
                </a:spcBef>
                <a:buClr>
                  <a:schemeClr val="tx2"/>
                </a:buClr>
                <a:buFont typeface="Arial" pitchFamily="34" charset="0"/>
                <a:buChar char="­"/>
                <a:tabLst/>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s-ES" b="1" smtClean="0"/>
                <a:t>www.axacolpatria.co</a:t>
              </a:r>
            </a:p>
          </p:txBody>
        </p:sp>
        <p:pic>
          <p:nvPicPr>
            <p:cNvPr id="11" name="Picture 2" descr="F:\UNIDAD DE INVERSION\2014\AXA Colpatria\Logo Axa Colpatria con reserva.jp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11 Imagen"/>
            <p:cNvPicPr>
              <a:picLocks noChangeAspect="1"/>
            </p:cNvPicPr>
            <p:nvPr userDrawn="1"/>
          </p:nvPicPr>
          <p:blipFill>
            <a:blip r:embed="rId4" cstate="print"/>
            <a:stretch>
              <a:fillRect/>
            </a:stretch>
          </p:blipFill>
          <p:spPr>
            <a:xfrm>
              <a:off x="4240846" y="6353788"/>
              <a:ext cx="977463" cy="410195"/>
            </a:xfrm>
            <a:prstGeom prst="rect">
              <a:avLst/>
            </a:prstGeom>
          </p:spPr>
        </p:pic>
        <p:sp>
          <p:nvSpPr>
            <p:cNvPr id="13" name="Rectangle 13"/>
            <p:cNvSpPr/>
            <p:nvPr userDrawn="1"/>
          </p:nvSpPr>
          <p:spPr>
            <a:xfrm>
              <a:off x="0" y="6006662"/>
              <a:ext cx="9144000" cy="8513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16" name="Picture 2" descr="F:\UNIDAD DE INVERSION\2014\AXA Colpatria\Logo Axa Colpatria con reserva.jp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8021529" y="6197927"/>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16 Imagen"/>
            <p:cNvPicPr>
              <a:picLocks noChangeAspect="1"/>
            </p:cNvPicPr>
            <p:nvPr userDrawn="1"/>
          </p:nvPicPr>
          <p:blipFill>
            <a:blip r:embed="rId4" cstate="print"/>
            <a:stretch>
              <a:fillRect/>
            </a:stretch>
          </p:blipFill>
          <p:spPr>
            <a:xfrm>
              <a:off x="120157" y="6273737"/>
              <a:ext cx="977463" cy="410195"/>
            </a:xfrm>
            <a:prstGeom prst="rect">
              <a:avLst/>
            </a:prstGeom>
          </p:spPr>
        </p:pic>
      </p:grpSp>
    </p:spTree>
    <p:extLst>
      <p:ext uri="{BB962C8B-B14F-4D97-AF65-F5344CB8AC3E}">
        <p14:creationId xmlns:p14="http://schemas.microsoft.com/office/powerpoint/2010/main" val="2610952851"/>
      </p:ext>
    </p:extLst>
  </p:cSld>
  <p:clrMapOvr>
    <a:masterClrMapping/>
  </p:clrMapOvr>
  <p:transition/>
  <p:timing>
    <p:tnLst>
      <p:par>
        <p:cTn id="1" dur="indefinite" restart="never" nodeType="tmRoot"/>
      </p:par>
    </p:tnLst>
  </p:timing>
  <p:hf hdr="0"/>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Sommaire V3">
    <p:spTree>
      <p:nvGrpSpPr>
        <p:cNvPr id="1" name=""/>
        <p:cNvGrpSpPr/>
        <p:nvPr/>
      </p:nvGrpSpPr>
      <p:grpSpPr>
        <a:xfrm>
          <a:off x="0" y="0"/>
          <a:ext cx="0" cy="0"/>
          <a:chOff x="0" y="0"/>
          <a:chExt cx="0" cy="0"/>
        </a:xfrm>
      </p:grpSpPr>
      <p:sp>
        <p:nvSpPr>
          <p:cNvPr id="4" name="Rectangle 13"/>
          <p:cNvSpPr/>
          <p:nvPr/>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sp>
        <p:nvSpPr>
          <p:cNvPr id="5" name="Rectangle 13"/>
          <p:cNvSpPr/>
          <p:nvPr/>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6" name="11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8763" y="6373813"/>
            <a:ext cx="1682750"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F:\UNIDAD DE INVERSION\2014\AXA Colpatria\Logo Axa Colpatria con reserv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Espace réservé du contenu 9"/>
          <p:cNvSpPr>
            <a:spLocks noGrp="1"/>
          </p:cNvSpPr>
          <p:nvPr>
            <p:ph sz="quarter" idx="14"/>
          </p:nvPr>
        </p:nvSpPr>
        <p:spPr>
          <a:xfrm>
            <a:off x="2838450" y="1104900"/>
            <a:ext cx="5962650" cy="4916387"/>
          </a:xfrm>
        </p:spPr>
        <p:txBody>
          <a:bodyPr anchor="ctr"/>
          <a:lstStyle>
            <a:lvl1pPr marL="534988" indent="-534988">
              <a:spcBef>
                <a:spcPts val="1000"/>
              </a:spcBef>
              <a:buClr>
                <a:srgbClr val="004563"/>
              </a:buClr>
              <a:buFont typeface="+mj-lt"/>
              <a:buAutoNum type="arabicPeriod"/>
              <a:tabLst>
                <a:tab pos="4667250" algn="l"/>
              </a:tabLst>
              <a:defRPr>
                <a:solidFill>
                  <a:srgbClr val="5F5F5F"/>
                </a:solidFill>
                <a:latin typeface="+mn-lt"/>
              </a:defRPr>
            </a:lvl1pPr>
            <a:lvl2pPr marL="534988" indent="0">
              <a:spcBef>
                <a:spcPts val="0"/>
              </a:spcBef>
              <a:tabLst>
                <a:tab pos="4667250" algn="l"/>
              </a:tabLst>
              <a:defRPr sz="1100" b="1">
                <a:solidFill>
                  <a:srgbClr val="5F5F5F"/>
                </a:solidFill>
                <a:latin typeface="+mn-lt"/>
              </a:defRPr>
            </a:lvl2pPr>
            <a:lvl3pPr marL="801688" indent="-266700">
              <a:buClr>
                <a:srgbClr val="004563"/>
              </a:buClr>
              <a:tabLst>
                <a:tab pos="4667250" algn="l"/>
              </a:tabLst>
              <a:defRPr sz="1100" b="1">
                <a:solidFill>
                  <a:srgbClr val="5F5F5F"/>
                </a:solidFill>
                <a:latin typeface="+mn-lt"/>
              </a:defRPr>
            </a:lvl3pPr>
            <a:lvl4pPr marL="801688" indent="0">
              <a:tabLst>
                <a:tab pos="4667250" algn="l"/>
              </a:tabLst>
              <a:defRPr sz="1100">
                <a:solidFill>
                  <a:srgbClr val="5F5F5F"/>
                </a:solidFill>
                <a:latin typeface="+mn-lt"/>
              </a:defRPr>
            </a:lvl4pPr>
            <a:lvl5pPr marL="896938" indent="-95250">
              <a:tabLst/>
              <a:defRPr sz="1100">
                <a:solidFill>
                  <a:srgbClr val="5F5F5F"/>
                </a:solidFill>
                <a:latin typeface="+mn-lt"/>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fr-FR" dirty="0"/>
          </a:p>
        </p:txBody>
      </p:sp>
      <p:sp>
        <p:nvSpPr>
          <p:cNvPr id="13" name="Titre 15"/>
          <p:cNvSpPr>
            <a:spLocks noGrp="1"/>
          </p:cNvSpPr>
          <p:nvPr>
            <p:ph type="title"/>
          </p:nvPr>
        </p:nvSpPr>
        <p:spPr>
          <a:xfrm>
            <a:off x="727695" y="331681"/>
            <a:ext cx="7681293" cy="338137"/>
          </a:xfrm>
        </p:spPr>
        <p:txBody>
          <a:bodyPr/>
          <a:lstStyle>
            <a:lvl1pPr>
              <a:defRPr>
                <a:solidFill>
                  <a:schemeClr val="tx1">
                    <a:lumMod val="65000"/>
                    <a:lumOff val="35000"/>
                  </a:schemeClr>
                </a:solidFill>
                <a:latin typeface="+mn-lt"/>
              </a:defRPr>
            </a:lvl1pPr>
          </a:lstStyle>
          <a:p>
            <a:r>
              <a:rPr lang="es-ES" smtClean="0"/>
              <a:t>Haga clic para modificar el estilo de título del patrón</a:t>
            </a:r>
            <a:endParaRPr lang="fr-FR" dirty="0"/>
          </a:p>
        </p:txBody>
      </p:sp>
    </p:spTree>
    <p:extLst>
      <p:ext uri="{BB962C8B-B14F-4D97-AF65-F5344CB8AC3E}">
        <p14:creationId xmlns:p14="http://schemas.microsoft.com/office/powerpoint/2010/main" val="3687114760"/>
      </p:ext>
    </p:extLst>
  </p:cSld>
  <p:clrMapOvr>
    <a:masterClrMapping/>
  </p:clrMapOvr>
  <p:transition/>
  <p:hf hdr="0"/>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TITRE">
    <p:bg>
      <p:bgPr>
        <a:solidFill>
          <a:schemeClr val="tx2"/>
        </a:solidFill>
        <a:effectLst/>
      </p:bgPr>
    </p:bg>
    <p:spTree>
      <p:nvGrpSpPr>
        <p:cNvPr id="1" name=""/>
        <p:cNvGrpSpPr/>
        <p:nvPr/>
      </p:nvGrpSpPr>
      <p:grpSpPr>
        <a:xfrm>
          <a:off x="0" y="0"/>
          <a:ext cx="0" cy="0"/>
          <a:chOff x="0" y="0"/>
          <a:chExt cx="0" cy="0"/>
        </a:xfrm>
      </p:grpSpPr>
      <p:cxnSp>
        <p:nvCxnSpPr>
          <p:cNvPr id="4" name="Connecteur droit 11"/>
          <p:cNvCxnSpPr/>
          <p:nvPr/>
        </p:nvCxnSpPr>
        <p:spPr>
          <a:xfrm flipH="1">
            <a:off x="2924175" y="3411538"/>
            <a:ext cx="3295650" cy="0"/>
          </a:xfrm>
          <a:prstGeom prst="line">
            <a:avLst/>
          </a:prstGeom>
          <a:ln w="12700" cap="rnd">
            <a:solidFill>
              <a:schemeClr val="tx1">
                <a:lumMod val="10000"/>
                <a:lumOff val="90000"/>
              </a:schemeClr>
            </a:solidFill>
            <a:prstDash val="solid"/>
          </a:ln>
        </p:spPr>
        <p:style>
          <a:lnRef idx="1">
            <a:schemeClr val="accent1"/>
          </a:lnRef>
          <a:fillRef idx="0">
            <a:schemeClr val="accent1"/>
          </a:fillRef>
          <a:effectRef idx="0">
            <a:schemeClr val="accent1"/>
          </a:effectRef>
          <a:fontRef idx="minor">
            <a:schemeClr val="tx1"/>
          </a:fontRef>
        </p:style>
      </p:cxnSp>
      <p:sp>
        <p:nvSpPr>
          <p:cNvPr id="5" name="Parallélogramme 10"/>
          <p:cNvSpPr>
            <a:spLocks noChangeAspect="1"/>
          </p:cNvSpPr>
          <p:nvPr/>
        </p:nvSpPr>
        <p:spPr>
          <a:xfrm>
            <a:off x="735013" y="-4763"/>
            <a:ext cx="1439862" cy="1562101"/>
          </a:xfrm>
          <a:prstGeom prst="parallelogram">
            <a:avLst>
              <a:gd name="adj" fmla="val 83799"/>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sp>
        <p:nvSpPr>
          <p:cNvPr id="6" name="Rectangle 13"/>
          <p:cNvSpPr/>
          <p:nvPr/>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7" name="12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8763" y="6373813"/>
            <a:ext cx="1682750"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F:\UNIDAD DE INVERSION\2014\AXA Colpatria\Logo Axa Colpatria con reserv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re 9"/>
          <p:cNvSpPr>
            <a:spLocks noGrp="1"/>
          </p:cNvSpPr>
          <p:nvPr>
            <p:ph type="title"/>
          </p:nvPr>
        </p:nvSpPr>
        <p:spPr>
          <a:xfrm>
            <a:off x="355600" y="1940022"/>
            <a:ext cx="8432800" cy="1143000"/>
          </a:xfrm>
          <a:prstGeom prst="rect">
            <a:avLst/>
          </a:prstGeom>
        </p:spPr>
        <p:txBody>
          <a:bodyPr/>
          <a:lstStyle>
            <a:lvl1pPr algn="ctr">
              <a:defRPr sz="4000" cap="none">
                <a:solidFill>
                  <a:schemeClr val="bg1"/>
                </a:solidFill>
                <a:latin typeface="+mn-lt"/>
                <a:cs typeface="ITCFranklinGothic-Demi" pitchFamily="34" charset="0"/>
              </a:defRPr>
            </a:lvl1pPr>
          </a:lstStyle>
          <a:p>
            <a:r>
              <a:rPr lang="es-ES" dirty="0" smtClean="0"/>
              <a:t>Haga clic para modificar el estilo de título del patrón</a:t>
            </a:r>
            <a:endParaRPr lang="fr-FR" dirty="0"/>
          </a:p>
        </p:txBody>
      </p:sp>
      <p:sp>
        <p:nvSpPr>
          <p:cNvPr id="16" name="Espace réservé du texte 15"/>
          <p:cNvSpPr>
            <a:spLocks noGrp="1"/>
          </p:cNvSpPr>
          <p:nvPr>
            <p:ph type="body" sz="quarter" idx="10"/>
          </p:nvPr>
        </p:nvSpPr>
        <p:spPr>
          <a:xfrm>
            <a:off x="361950" y="3677470"/>
            <a:ext cx="8439150" cy="431800"/>
          </a:xfrm>
          <a:prstGeom prst="rect">
            <a:avLst/>
          </a:prstGeom>
        </p:spPr>
        <p:txBody>
          <a:bodyPr>
            <a:normAutofit/>
          </a:bodyPr>
          <a:lstStyle>
            <a:lvl1pPr marL="0" indent="0" algn="ctr">
              <a:buFontTx/>
              <a:buNone/>
              <a:defRPr sz="1800" cap="none">
                <a:solidFill>
                  <a:schemeClr val="bg1"/>
                </a:solidFill>
                <a:latin typeface="+mn-lt"/>
                <a:cs typeface="Arial"/>
              </a:defRPr>
            </a:lvl1pPr>
          </a:lstStyle>
          <a:p>
            <a:pPr lvl="0"/>
            <a:r>
              <a:rPr lang="es-ES" dirty="0" smtClean="0"/>
              <a:t>Haga clic para modificar el estilo de texto del patrón</a:t>
            </a:r>
          </a:p>
        </p:txBody>
      </p:sp>
      <p:pic>
        <p:nvPicPr>
          <p:cNvPr id="9" name="8 Imagen"/>
          <p:cNvPicPr>
            <a:picLocks noChangeAspect="1"/>
          </p:cNvPicPr>
          <p:nvPr/>
        </p:nvPicPr>
        <p:blipFill>
          <a:blip r:embed="rId4" cstate="print"/>
          <a:stretch>
            <a:fillRect/>
          </a:stretch>
        </p:blipFill>
        <p:spPr>
          <a:xfrm>
            <a:off x="4240846" y="6322256"/>
            <a:ext cx="977463" cy="410195"/>
          </a:xfrm>
          <a:prstGeom prst="rect">
            <a:avLst/>
          </a:prstGeom>
        </p:spPr>
      </p:pic>
      <p:grpSp>
        <p:nvGrpSpPr>
          <p:cNvPr id="2" name="10 Grupo"/>
          <p:cNvGrpSpPr/>
          <p:nvPr/>
        </p:nvGrpSpPr>
        <p:grpSpPr>
          <a:xfrm>
            <a:off x="0" y="6006662"/>
            <a:ext cx="9144000" cy="851338"/>
            <a:chOff x="0" y="6006662"/>
            <a:chExt cx="9144000" cy="851338"/>
          </a:xfrm>
        </p:grpSpPr>
        <p:sp>
          <p:nvSpPr>
            <p:cNvPr id="12" name="Rectangle 13"/>
            <p:cNvSpPr/>
            <p:nvPr userDrawn="1"/>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latin typeface="Century Gothic" pitchFamily="34" charset="0"/>
              </a:endParaRPr>
            </a:p>
          </p:txBody>
        </p:sp>
        <p:sp>
          <p:nvSpPr>
            <p:cNvPr id="13" name="Espace réservé du texte 15"/>
            <p:cNvSpPr txBox="1">
              <a:spLocks/>
            </p:cNvSpPr>
            <p:nvPr userDrawn="1"/>
          </p:nvSpPr>
          <p:spPr>
            <a:xfrm>
              <a:off x="352425" y="6435725"/>
              <a:ext cx="1463675" cy="215900"/>
            </a:xfrm>
            <a:prstGeom prst="rect">
              <a:avLst/>
            </a:prstGeom>
          </p:spPr>
          <p:txBody>
            <a:bodyPr>
              <a:normAutofit fontScale="85000" lnSpcReduction="20000"/>
            </a:bodyPr>
            <a:lstStyle>
              <a:lvl1pPr marL="0" indent="0" algn="l" defTabSz="457200" rtl="0" eaLnBrk="1" latinLnBrk="0" hangingPunct="1">
                <a:spcBef>
                  <a:spcPct val="20000"/>
                </a:spcBef>
                <a:buFontTx/>
                <a:buNone/>
                <a:defRPr sz="1200" kern="1200" cap="none">
                  <a:solidFill>
                    <a:srgbClr val="ED1C24"/>
                  </a:solidFill>
                  <a:latin typeface="ITCFranklinGothic-Demi" pitchFamily="34" charset="0"/>
                  <a:ea typeface="+mn-ea"/>
                  <a:cs typeface="Arial"/>
                </a:defRPr>
              </a:lvl1pPr>
              <a:lvl2pPr marL="361950" indent="0" algn="l" defTabSz="457200" rtl="0" eaLnBrk="1" latinLnBrk="0" hangingPunct="1">
                <a:spcBef>
                  <a:spcPct val="20000"/>
                </a:spcBef>
                <a:buFont typeface="Arial"/>
                <a:buNone/>
                <a:defRPr sz="1800" b="1" kern="1200">
                  <a:solidFill>
                    <a:schemeClr val="tx1"/>
                  </a:solidFill>
                  <a:latin typeface="Arial" pitchFamily="34" charset="0"/>
                  <a:ea typeface="+mn-ea"/>
                  <a:cs typeface="Arial" pitchFamily="34" charset="0"/>
                </a:defRPr>
              </a:lvl2pPr>
              <a:lvl3pPr marL="630238" indent="-268288" algn="l" defTabSz="457200" rtl="0" eaLnBrk="1" latinLnBrk="0" hangingPunct="1">
                <a:spcBef>
                  <a:spcPct val="20000"/>
                </a:spcBef>
                <a:buClr>
                  <a:schemeClr val="tx2"/>
                </a:buClr>
                <a:buFont typeface="Wingdings" pitchFamily="2" charset="2"/>
                <a:buChar char=""/>
                <a:defRPr sz="1600" kern="1200">
                  <a:solidFill>
                    <a:schemeClr val="tx1"/>
                  </a:solidFill>
                  <a:latin typeface="Arial" pitchFamily="34" charset="0"/>
                  <a:ea typeface="+mn-ea"/>
                  <a:cs typeface="Arial" pitchFamily="34" charset="0"/>
                </a:defRPr>
              </a:lvl3pPr>
              <a:lvl4pPr marL="630238" indent="0" algn="l" defTabSz="457200" rtl="0" eaLnBrk="1" latinLnBrk="0" hangingPunct="1">
                <a:spcBef>
                  <a:spcPct val="20000"/>
                </a:spcBef>
                <a:buFontTx/>
                <a:buNone/>
                <a:defRPr sz="1600" kern="1200">
                  <a:solidFill>
                    <a:schemeClr val="tx1"/>
                  </a:solidFill>
                  <a:latin typeface="Arial" pitchFamily="34" charset="0"/>
                  <a:ea typeface="+mn-ea"/>
                  <a:cs typeface="Arial" pitchFamily="34" charset="0"/>
                </a:defRPr>
              </a:lvl4pPr>
              <a:lvl5pPr marL="801688" indent="-171450" algn="l" defTabSz="457200" rtl="0" eaLnBrk="1" latinLnBrk="0" hangingPunct="1">
                <a:spcBef>
                  <a:spcPct val="20000"/>
                </a:spcBef>
                <a:buClr>
                  <a:schemeClr val="tx2"/>
                </a:buClr>
                <a:buFont typeface="Arial" pitchFamily="34" charset="0"/>
                <a:buChar char="­"/>
                <a:tabLst/>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s-ES" b="1" smtClean="0"/>
                <a:t>www.axacolpatria.co</a:t>
              </a:r>
            </a:p>
          </p:txBody>
        </p:sp>
        <p:pic>
          <p:nvPicPr>
            <p:cNvPr id="14" name="Picture 2" descr="F:\UNIDAD DE INVERSION\2014\AXA Colpatria\Logo Axa Colpatria con reserva.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14 Imagen"/>
            <p:cNvPicPr>
              <a:picLocks noChangeAspect="1"/>
            </p:cNvPicPr>
            <p:nvPr userDrawn="1"/>
          </p:nvPicPr>
          <p:blipFill>
            <a:blip r:embed="rId4" cstate="print"/>
            <a:stretch>
              <a:fillRect/>
            </a:stretch>
          </p:blipFill>
          <p:spPr>
            <a:xfrm>
              <a:off x="4240846" y="6353788"/>
              <a:ext cx="977463" cy="410195"/>
            </a:xfrm>
            <a:prstGeom prst="rect">
              <a:avLst/>
            </a:prstGeom>
          </p:spPr>
        </p:pic>
        <p:sp>
          <p:nvSpPr>
            <p:cNvPr id="17" name="Rectangle 13"/>
            <p:cNvSpPr/>
            <p:nvPr userDrawn="1"/>
          </p:nvSpPr>
          <p:spPr>
            <a:xfrm>
              <a:off x="0" y="6006662"/>
              <a:ext cx="9144000" cy="8513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18" name="Picture 2" descr="F:\UNIDAD DE INVERSION\2014\AXA Colpatria\Logo Axa Colpatria con reserva.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21529" y="6197927"/>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18 Imagen"/>
            <p:cNvPicPr>
              <a:picLocks noChangeAspect="1"/>
            </p:cNvPicPr>
            <p:nvPr userDrawn="1"/>
          </p:nvPicPr>
          <p:blipFill>
            <a:blip r:embed="rId4" cstate="print"/>
            <a:stretch>
              <a:fillRect/>
            </a:stretch>
          </p:blipFill>
          <p:spPr>
            <a:xfrm>
              <a:off x="120157" y="6273737"/>
              <a:ext cx="977463" cy="410195"/>
            </a:xfrm>
            <a:prstGeom prst="rect">
              <a:avLst/>
            </a:prstGeom>
          </p:spPr>
        </p:pic>
      </p:grpSp>
    </p:spTree>
    <p:extLst>
      <p:ext uri="{BB962C8B-B14F-4D97-AF65-F5344CB8AC3E}">
        <p14:creationId xmlns:p14="http://schemas.microsoft.com/office/powerpoint/2010/main" val="3017985398"/>
      </p:ext>
    </p:extLst>
  </p:cSld>
  <p:clrMapOvr>
    <a:masterClrMapping/>
  </p:clrMapOvr>
  <p:transition/>
  <p:timing>
    <p:tnLst>
      <p:par>
        <p:cTn id="1" dur="indefinite" restart="never" nodeType="tmRoot"/>
      </p:par>
    </p:tnLst>
  </p:timing>
  <p:hf hdr="0"/>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MESSAGE">
    <p:bg>
      <p:bgPr>
        <a:solidFill>
          <a:srgbClr val="7FA2B1"/>
        </a:solidFill>
        <a:effectLst/>
      </p:bgPr>
    </p:bg>
    <p:spTree>
      <p:nvGrpSpPr>
        <p:cNvPr id="1" name=""/>
        <p:cNvGrpSpPr/>
        <p:nvPr/>
      </p:nvGrpSpPr>
      <p:grpSpPr>
        <a:xfrm>
          <a:off x="0" y="0"/>
          <a:ext cx="0" cy="0"/>
          <a:chOff x="0" y="0"/>
          <a:chExt cx="0" cy="0"/>
        </a:xfrm>
      </p:grpSpPr>
      <p:sp>
        <p:nvSpPr>
          <p:cNvPr id="4" name="Rectangle 13"/>
          <p:cNvSpPr/>
          <p:nvPr/>
        </p:nvSpPr>
        <p:spPr>
          <a:xfrm>
            <a:off x="0" y="0"/>
            <a:ext cx="9144000" cy="6858000"/>
          </a:xfrm>
          <a:prstGeom prst="rect">
            <a:avLst/>
          </a:prstGeom>
          <a:solidFill>
            <a:srgbClr val="C0C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sp>
        <p:nvSpPr>
          <p:cNvPr id="6" name="Parallélogramme 10"/>
          <p:cNvSpPr>
            <a:spLocks noChangeAspect="1"/>
          </p:cNvSpPr>
          <p:nvPr/>
        </p:nvSpPr>
        <p:spPr>
          <a:xfrm>
            <a:off x="735013" y="-4763"/>
            <a:ext cx="1439862" cy="1562101"/>
          </a:xfrm>
          <a:prstGeom prst="parallelogram">
            <a:avLst>
              <a:gd name="adj" fmla="val 83799"/>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sp>
        <p:nvSpPr>
          <p:cNvPr id="8" name="Rectangle 13"/>
          <p:cNvSpPr/>
          <p:nvPr/>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9" name="12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8763" y="6373813"/>
            <a:ext cx="1682750"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descr="F:\UNIDAD DE INVERSION\2014\AXA Colpatria\Logo Axa Colpatria con reserv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re 4"/>
          <p:cNvSpPr>
            <a:spLocks noGrp="1"/>
          </p:cNvSpPr>
          <p:nvPr>
            <p:ph type="title"/>
          </p:nvPr>
        </p:nvSpPr>
        <p:spPr>
          <a:xfrm>
            <a:off x="971600" y="2692170"/>
            <a:ext cx="7200849" cy="1143000"/>
          </a:xfrm>
          <a:prstGeom prst="rect">
            <a:avLst/>
          </a:prstGeom>
        </p:spPr>
        <p:txBody>
          <a:bodyPr anchor="ctr" anchorCtr="1">
            <a:noAutofit/>
          </a:bodyPr>
          <a:lstStyle>
            <a:lvl1pPr algn="l">
              <a:defRPr sz="4800">
                <a:solidFill>
                  <a:schemeClr val="bg1"/>
                </a:solidFill>
                <a:latin typeface="+mn-lt"/>
              </a:defRPr>
            </a:lvl1pPr>
          </a:lstStyle>
          <a:p>
            <a:r>
              <a:rPr lang="es-ES" dirty="0" smtClean="0"/>
              <a:t>Haga clic para modificar el estilo de título del patrón</a:t>
            </a:r>
            <a:endParaRPr lang="fr-FR" dirty="0"/>
          </a:p>
        </p:txBody>
      </p:sp>
      <p:sp>
        <p:nvSpPr>
          <p:cNvPr id="7" name="Espace réservé du texte 6"/>
          <p:cNvSpPr>
            <a:spLocks noGrp="1"/>
          </p:cNvSpPr>
          <p:nvPr>
            <p:ph type="body" sz="quarter" idx="10"/>
          </p:nvPr>
        </p:nvSpPr>
        <p:spPr>
          <a:xfrm>
            <a:off x="1233572" y="4742396"/>
            <a:ext cx="6146740" cy="914400"/>
          </a:xfrm>
          <a:prstGeom prst="rect">
            <a:avLst/>
          </a:prstGeom>
        </p:spPr>
        <p:txBody>
          <a:bodyPr>
            <a:normAutofit/>
          </a:bodyPr>
          <a:lstStyle>
            <a:lvl1pPr marL="0" indent="0" algn="l">
              <a:buNone/>
              <a:defRPr sz="1600" b="0" i="0">
                <a:solidFill>
                  <a:schemeClr val="bg1"/>
                </a:solidFill>
                <a:latin typeface="+mn-lt"/>
                <a:cs typeface="Arial" pitchFamily="34" charset="0"/>
              </a:defRPr>
            </a:lvl1pPr>
            <a:lvl2pPr>
              <a:buNone/>
              <a:defRPr>
                <a:latin typeface="Arial" pitchFamily="34" charset="0"/>
                <a:cs typeface="Arial" pitchFamily="34" charset="0"/>
              </a:defRPr>
            </a:lvl2pPr>
            <a:lvl3pPr>
              <a:buNone/>
              <a:defRPr>
                <a:latin typeface="Arial" pitchFamily="34" charset="0"/>
                <a:cs typeface="Arial" pitchFamily="34" charset="0"/>
              </a:defRPr>
            </a:lvl3pPr>
            <a:lvl4pPr>
              <a:buNone/>
              <a:defRPr>
                <a:latin typeface="Arial" pitchFamily="34" charset="0"/>
                <a:cs typeface="Arial" pitchFamily="34" charset="0"/>
              </a:defRPr>
            </a:lvl4pPr>
            <a:lvl5pPr>
              <a:buNone/>
              <a:defRPr>
                <a:latin typeface="Arial" pitchFamily="34" charset="0"/>
                <a:cs typeface="Arial" pitchFamily="34" charset="0"/>
              </a:defRPr>
            </a:lvl5pPr>
          </a:lstStyle>
          <a:p>
            <a:pPr lvl="0"/>
            <a:r>
              <a:rPr lang="es-ES" dirty="0" smtClean="0"/>
              <a:t>Haga clic para modificar el estilo de texto del patrón</a:t>
            </a:r>
          </a:p>
        </p:txBody>
      </p:sp>
      <p:pic>
        <p:nvPicPr>
          <p:cNvPr id="11" name="10 Imagen"/>
          <p:cNvPicPr>
            <a:picLocks noChangeAspect="1"/>
          </p:cNvPicPr>
          <p:nvPr/>
        </p:nvPicPr>
        <p:blipFill>
          <a:blip r:embed="rId4" cstate="print"/>
          <a:stretch>
            <a:fillRect/>
          </a:stretch>
        </p:blipFill>
        <p:spPr>
          <a:xfrm>
            <a:off x="4240846" y="6322256"/>
            <a:ext cx="977463" cy="410195"/>
          </a:xfrm>
          <a:prstGeom prst="rect">
            <a:avLst/>
          </a:prstGeom>
        </p:spPr>
      </p:pic>
      <p:grpSp>
        <p:nvGrpSpPr>
          <p:cNvPr id="2" name="11 Grupo"/>
          <p:cNvGrpSpPr/>
          <p:nvPr/>
        </p:nvGrpSpPr>
        <p:grpSpPr>
          <a:xfrm>
            <a:off x="0" y="6006662"/>
            <a:ext cx="9144000" cy="851338"/>
            <a:chOff x="0" y="6006662"/>
            <a:chExt cx="9144000" cy="851338"/>
          </a:xfrm>
        </p:grpSpPr>
        <p:sp>
          <p:nvSpPr>
            <p:cNvPr id="13" name="Rectangle 13"/>
            <p:cNvSpPr/>
            <p:nvPr userDrawn="1"/>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latin typeface="Century Gothic" pitchFamily="34" charset="0"/>
              </a:endParaRPr>
            </a:p>
          </p:txBody>
        </p:sp>
        <p:sp>
          <p:nvSpPr>
            <p:cNvPr id="14" name="Espace réservé du texte 15"/>
            <p:cNvSpPr txBox="1">
              <a:spLocks/>
            </p:cNvSpPr>
            <p:nvPr userDrawn="1"/>
          </p:nvSpPr>
          <p:spPr>
            <a:xfrm>
              <a:off x="352425" y="6435725"/>
              <a:ext cx="1463675" cy="215900"/>
            </a:xfrm>
            <a:prstGeom prst="rect">
              <a:avLst/>
            </a:prstGeom>
          </p:spPr>
          <p:txBody>
            <a:bodyPr>
              <a:normAutofit fontScale="85000" lnSpcReduction="20000"/>
            </a:bodyPr>
            <a:lstStyle>
              <a:lvl1pPr marL="0" indent="0" algn="l" defTabSz="457200" rtl="0" eaLnBrk="1" latinLnBrk="0" hangingPunct="1">
                <a:spcBef>
                  <a:spcPct val="20000"/>
                </a:spcBef>
                <a:buFontTx/>
                <a:buNone/>
                <a:defRPr sz="1200" kern="1200" cap="none">
                  <a:solidFill>
                    <a:srgbClr val="ED1C24"/>
                  </a:solidFill>
                  <a:latin typeface="ITCFranklinGothic-Demi" pitchFamily="34" charset="0"/>
                  <a:ea typeface="+mn-ea"/>
                  <a:cs typeface="Arial"/>
                </a:defRPr>
              </a:lvl1pPr>
              <a:lvl2pPr marL="361950" indent="0" algn="l" defTabSz="457200" rtl="0" eaLnBrk="1" latinLnBrk="0" hangingPunct="1">
                <a:spcBef>
                  <a:spcPct val="20000"/>
                </a:spcBef>
                <a:buFont typeface="Arial"/>
                <a:buNone/>
                <a:defRPr sz="1800" b="1" kern="1200">
                  <a:solidFill>
                    <a:schemeClr val="tx1"/>
                  </a:solidFill>
                  <a:latin typeface="Arial" pitchFamily="34" charset="0"/>
                  <a:ea typeface="+mn-ea"/>
                  <a:cs typeface="Arial" pitchFamily="34" charset="0"/>
                </a:defRPr>
              </a:lvl2pPr>
              <a:lvl3pPr marL="630238" indent="-268288" algn="l" defTabSz="457200" rtl="0" eaLnBrk="1" latinLnBrk="0" hangingPunct="1">
                <a:spcBef>
                  <a:spcPct val="20000"/>
                </a:spcBef>
                <a:buClr>
                  <a:schemeClr val="tx2"/>
                </a:buClr>
                <a:buFont typeface="Wingdings" pitchFamily="2" charset="2"/>
                <a:buChar char=""/>
                <a:defRPr sz="1600" kern="1200">
                  <a:solidFill>
                    <a:schemeClr val="tx1"/>
                  </a:solidFill>
                  <a:latin typeface="Arial" pitchFamily="34" charset="0"/>
                  <a:ea typeface="+mn-ea"/>
                  <a:cs typeface="Arial" pitchFamily="34" charset="0"/>
                </a:defRPr>
              </a:lvl3pPr>
              <a:lvl4pPr marL="630238" indent="0" algn="l" defTabSz="457200" rtl="0" eaLnBrk="1" latinLnBrk="0" hangingPunct="1">
                <a:spcBef>
                  <a:spcPct val="20000"/>
                </a:spcBef>
                <a:buFontTx/>
                <a:buNone/>
                <a:defRPr sz="1600" kern="1200">
                  <a:solidFill>
                    <a:schemeClr val="tx1"/>
                  </a:solidFill>
                  <a:latin typeface="Arial" pitchFamily="34" charset="0"/>
                  <a:ea typeface="+mn-ea"/>
                  <a:cs typeface="Arial" pitchFamily="34" charset="0"/>
                </a:defRPr>
              </a:lvl4pPr>
              <a:lvl5pPr marL="801688" indent="-171450" algn="l" defTabSz="457200" rtl="0" eaLnBrk="1" latinLnBrk="0" hangingPunct="1">
                <a:spcBef>
                  <a:spcPct val="20000"/>
                </a:spcBef>
                <a:buClr>
                  <a:schemeClr val="tx2"/>
                </a:buClr>
                <a:buFont typeface="Arial" pitchFamily="34" charset="0"/>
                <a:buChar char="­"/>
                <a:tabLst/>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s-ES" b="1" smtClean="0"/>
                <a:t>www.axacolpatria.co</a:t>
              </a:r>
            </a:p>
          </p:txBody>
        </p:sp>
        <p:pic>
          <p:nvPicPr>
            <p:cNvPr id="15" name="Picture 2" descr="F:\UNIDAD DE INVERSION\2014\AXA Colpatria\Logo Axa Colpatria con reserva.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15 Imagen"/>
            <p:cNvPicPr>
              <a:picLocks noChangeAspect="1"/>
            </p:cNvPicPr>
            <p:nvPr userDrawn="1"/>
          </p:nvPicPr>
          <p:blipFill>
            <a:blip r:embed="rId4" cstate="print"/>
            <a:stretch>
              <a:fillRect/>
            </a:stretch>
          </p:blipFill>
          <p:spPr>
            <a:xfrm>
              <a:off x="4240846" y="6353788"/>
              <a:ext cx="977463" cy="410195"/>
            </a:xfrm>
            <a:prstGeom prst="rect">
              <a:avLst/>
            </a:prstGeom>
          </p:spPr>
        </p:pic>
        <p:sp>
          <p:nvSpPr>
            <p:cNvPr id="17" name="Rectangle 13"/>
            <p:cNvSpPr/>
            <p:nvPr userDrawn="1"/>
          </p:nvSpPr>
          <p:spPr>
            <a:xfrm>
              <a:off x="0" y="6006662"/>
              <a:ext cx="9144000" cy="8513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18" name="Picture 2" descr="F:\UNIDAD DE INVERSION\2014\AXA Colpatria\Logo Axa Colpatria con reserva.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21529" y="6197927"/>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18 Imagen"/>
            <p:cNvPicPr>
              <a:picLocks noChangeAspect="1"/>
            </p:cNvPicPr>
            <p:nvPr userDrawn="1"/>
          </p:nvPicPr>
          <p:blipFill>
            <a:blip r:embed="rId4" cstate="print"/>
            <a:stretch>
              <a:fillRect/>
            </a:stretch>
          </p:blipFill>
          <p:spPr>
            <a:xfrm>
              <a:off x="120157" y="6273737"/>
              <a:ext cx="977463" cy="410195"/>
            </a:xfrm>
            <a:prstGeom prst="rect">
              <a:avLst/>
            </a:prstGeom>
          </p:spPr>
        </p:pic>
      </p:grpSp>
    </p:spTree>
    <p:extLst>
      <p:ext uri="{BB962C8B-B14F-4D97-AF65-F5344CB8AC3E}">
        <p14:creationId xmlns:p14="http://schemas.microsoft.com/office/powerpoint/2010/main" val="3713637585"/>
      </p:ext>
    </p:extLst>
  </p:cSld>
  <p:clrMapOvr>
    <a:masterClrMapping/>
  </p:clrMapOvr>
  <p:transition/>
  <p:timing>
    <p:tnLst>
      <p:par>
        <p:cTn id="1" dur="indefinite" restart="never" nodeType="tmRoot"/>
      </p:par>
    </p:tnLst>
  </p:timing>
  <p:hf hdr="0"/>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MESSAGE ALT">
    <p:bg>
      <p:bgPr>
        <a:solidFill>
          <a:srgbClr val="7FA2B1"/>
        </a:solidFill>
        <a:effectLst/>
      </p:bgPr>
    </p:bg>
    <p:spTree>
      <p:nvGrpSpPr>
        <p:cNvPr id="1" name=""/>
        <p:cNvGrpSpPr/>
        <p:nvPr/>
      </p:nvGrpSpPr>
      <p:grpSpPr>
        <a:xfrm>
          <a:off x="0" y="0"/>
          <a:ext cx="0" cy="0"/>
          <a:chOff x="0" y="0"/>
          <a:chExt cx="0" cy="0"/>
        </a:xfrm>
      </p:grpSpPr>
      <p:sp>
        <p:nvSpPr>
          <p:cNvPr id="5" name="Titre 4"/>
          <p:cNvSpPr>
            <a:spLocks noGrp="1"/>
          </p:cNvSpPr>
          <p:nvPr>
            <p:ph type="title"/>
          </p:nvPr>
        </p:nvSpPr>
        <p:spPr>
          <a:xfrm>
            <a:off x="5095874" y="413792"/>
            <a:ext cx="3705225" cy="1143000"/>
          </a:xfrm>
          <a:prstGeom prst="rect">
            <a:avLst/>
          </a:prstGeom>
        </p:spPr>
        <p:txBody>
          <a:bodyPr anchor="ctr" anchorCtr="1">
            <a:noAutofit/>
          </a:bodyPr>
          <a:lstStyle>
            <a:lvl1pPr algn="l">
              <a:defRPr sz="3200">
                <a:solidFill>
                  <a:schemeClr val="bg1"/>
                </a:solidFill>
                <a:latin typeface="+mn-lt"/>
              </a:defRPr>
            </a:lvl1pPr>
          </a:lstStyle>
          <a:p>
            <a:r>
              <a:rPr lang="es-ES" dirty="0" smtClean="0"/>
              <a:t>Haga clic para modificar el estilo de título del patrón</a:t>
            </a:r>
            <a:endParaRPr lang="fr-FR" dirty="0"/>
          </a:p>
        </p:txBody>
      </p:sp>
      <p:sp>
        <p:nvSpPr>
          <p:cNvPr id="7" name="Espace réservé du texte 6"/>
          <p:cNvSpPr>
            <a:spLocks noGrp="1"/>
          </p:cNvSpPr>
          <p:nvPr>
            <p:ph type="body" sz="quarter" idx="10"/>
          </p:nvPr>
        </p:nvSpPr>
        <p:spPr>
          <a:xfrm>
            <a:off x="5686425" y="2153047"/>
            <a:ext cx="3114675" cy="914400"/>
          </a:xfrm>
          <a:prstGeom prst="rect">
            <a:avLst/>
          </a:prstGeom>
        </p:spPr>
        <p:txBody>
          <a:bodyPr>
            <a:normAutofit/>
          </a:bodyPr>
          <a:lstStyle>
            <a:lvl1pPr marL="0" indent="0" algn="l">
              <a:buNone/>
              <a:defRPr sz="1600" b="0" i="0">
                <a:solidFill>
                  <a:schemeClr val="bg1"/>
                </a:solidFill>
                <a:latin typeface="+mn-lt"/>
                <a:cs typeface="Arial" pitchFamily="34" charset="0"/>
              </a:defRPr>
            </a:lvl1pPr>
            <a:lvl2pPr>
              <a:buNone/>
              <a:defRPr>
                <a:latin typeface="Arial" pitchFamily="34" charset="0"/>
                <a:cs typeface="Arial" pitchFamily="34" charset="0"/>
              </a:defRPr>
            </a:lvl2pPr>
            <a:lvl3pPr>
              <a:buNone/>
              <a:defRPr>
                <a:latin typeface="Arial" pitchFamily="34" charset="0"/>
                <a:cs typeface="Arial" pitchFamily="34" charset="0"/>
              </a:defRPr>
            </a:lvl3pPr>
            <a:lvl4pPr>
              <a:buNone/>
              <a:defRPr>
                <a:latin typeface="Arial" pitchFamily="34" charset="0"/>
                <a:cs typeface="Arial" pitchFamily="34" charset="0"/>
              </a:defRPr>
            </a:lvl4pPr>
            <a:lvl5pPr>
              <a:buNone/>
              <a:defRPr>
                <a:latin typeface="Arial" pitchFamily="34" charset="0"/>
                <a:cs typeface="Arial" pitchFamily="34" charset="0"/>
              </a:defRPr>
            </a:lvl5pPr>
          </a:lstStyle>
          <a:p>
            <a:pPr lvl="0"/>
            <a:r>
              <a:rPr lang="es-ES" dirty="0" smtClean="0"/>
              <a:t>Haga clic para modificar el estilo de texto del patrón</a:t>
            </a:r>
          </a:p>
        </p:txBody>
      </p:sp>
    </p:spTree>
    <p:extLst>
      <p:ext uri="{BB962C8B-B14F-4D97-AF65-F5344CB8AC3E}">
        <p14:creationId xmlns:p14="http://schemas.microsoft.com/office/powerpoint/2010/main" val="1125597549"/>
      </p:ext>
    </p:extLst>
  </p:cSld>
  <p:clrMapOvr>
    <a:masterClrMapping/>
  </p:clrMapOvr>
  <p:transition/>
  <p:hf hdr="0"/>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SECTION fond clair">
    <p:spTree>
      <p:nvGrpSpPr>
        <p:cNvPr id="1" name=""/>
        <p:cNvGrpSpPr/>
        <p:nvPr/>
      </p:nvGrpSpPr>
      <p:grpSpPr>
        <a:xfrm>
          <a:off x="0" y="0"/>
          <a:ext cx="0" cy="0"/>
          <a:chOff x="0" y="0"/>
          <a:chExt cx="0" cy="0"/>
        </a:xfrm>
      </p:grpSpPr>
      <p:sp>
        <p:nvSpPr>
          <p:cNvPr id="4" name="Rectangle 13"/>
          <p:cNvSpPr/>
          <p:nvPr/>
        </p:nvSpPr>
        <p:spPr>
          <a:xfrm>
            <a:off x="0" y="0"/>
            <a:ext cx="9144000" cy="68580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cxnSp>
        <p:nvCxnSpPr>
          <p:cNvPr id="5" name="Connecteur droit 11"/>
          <p:cNvCxnSpPr/>
          <p:nvPr/>
        </p:nvCxnSpPr>
        <p:spPr>
          <a:xfrm flipH="1">
            <a:off x="2924175" y="3411538"/>
            <a:ext cx="3295650" cy="0"/>
          </a:xfrm>
          <a:prstGeom prst="line">
            <a:avLst/>
          </a:prstGeom>
          <a:ln w="12700" cap="rnd">
            <a:solidFill>
              <a:schemeClr val="tx2"/>
            </a:solidFill>
            <a:prstDash val="solid"/>
          </a:ln>
        </p:spPr>
        <p:style>
          <a:lnRef idx="1">
            <a:schemeClr val="accent1"/>
          </a:lnRef>
          <a:fillRef idx="0">
            <a:schemeClr val="accent1"/>
          </a:fillRef>
          <a:effectRef idx="0">
            <a:schemeClr val="accent1"/>
          </a:effectRef>
          <a:fontRef idx="minor">
            <a:schemeClr val="tx1"/>
          </a:fontRef>
        </p:style>
      </p:cxnSp>
      <p:sp>
        <p:nvSpPr>
          <p:cNvPr id="6" name="Rectangle 13"/>
          <p:cNvSpPr/>
          <p:nvPr/>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sp>
        <p:nvSpPr>
          <p:cNvPr id="7" name="Parallélogramme 12"/>
          <p:cNvSpPr>
            <a:spLocks noChangeAspect="1"/>
          </p:cNvSpPr>
          <p:nvPr/>
        </p:nvSpPr>
        <p:spPr>
          <a:xfrm>
            <a:off x="735013" y="-4763"/>
            <a:ext cx="1439862" cy="1562101"/>
          </a:xfrm>
          <a:prstGeom prst="parallelogram">
            <a:avLst>
              <a:gd name="adj" fmla="val 83799"/>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sp>
        <p:nvSpPr>
          <p:cNvPr id="8" name="Rectangle 13"/>
          <p:cNvSpPr/>
          <p:nvPr/>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9" name="17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8763" y="6373813"/>
            <a:ext cx="1682750"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descr="F:\UNIDAD DE INVERSION\2014\AXA Colpatria\Logo Axa Colpatria con reserv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Espace réservé du texte 15"/>
          <p:cNvSpPr>
            <a:spLocks noGrp="1"/>
          </p:cNvSpPr>
          <p:nvPr>
            <p:ph type="body" sz="quarter" idx="10"/>
          </p:nvPr>
        </p:nvSpPr>
        <p:spPr>
          <a:xfrm>
            <a:off x="361950" y="3677470"/>
            <a:ext cx="8439150" cy="431800"/>
          </a:xfrm>
          <a:prstGeom prst="rect">
            <a:avLst/>
          </a:prstGeom>
        </p:spPr>
        <p:txBody>
          <a:bodyPr>
            <a:normAutofit/>
          </a:bodyPr>
          <a:lstStyle>
            <a:lvl1pPr marL="0" indent="0" algn="ctr">
              <a:buFontTx/>
              <a:buNone/>
              <a:defRPr sz="1800" cap="none">
                <a:solidFill>
                  <a:schemeClr val="tx2"/>
                </a:solidFill>
                <a:latin typeface="+mn-lt"/>
                <a:cs typeface="Arial"/>
              </a:defRPr>
            </a:lvl1pPr>
          </a:lstStyle>
          <a:p>
            <a:pPr lvl="0"/>
            <a:r>
              <a:rPr lang="es-ES" smtClean="0"/>
              <a:t>Haga clic para modificar el estilo de texto del patrón</a:t>
            </a:r>
          </a:p>
        </p:txBody>
      </p:sp>
      <p:sp>
        <p:nvSpPr>
          <p:cNvPr id="26" name="Espace réservé du texte 25"/>
          <p:cNvSpPr>
            <a:spLocks noGrp="1"/>
          </p:cNvSpPr>
          <p:nvPr>
            <p:ph type="body" sz="quarter" idx="13"/>
          </p:nvPr>
        </p:nvSpPr>
        <p:spPr>
          <a:xfrm>
            <a:off x="355600" y="1548166"/>
            <a:ext cx="8432799" cy="1527968"/>
          </a:xfrm>
        </p:spPr>
        <p:txBody>
          <a:bodyPr anchor="b"/>
          <a:lstStyle>
            <a:lvl1pPr marL="0" indent="0" algn="ctr">
              <a:buFontTx/>
              <a:buNone/>
              <a:defRPr sz="5400" b="1">
                <a:solidFill>
                  <a:schemeClr val="tx2"/>
                </a:solidFill>
                <a:latin typeface="+mn-lt"/>
              </a:defRPr>
            </a:lvl1pPr>
            <a:lvl2pPr marL="0" indent="0" algn="ctr">
              <a:lnSpc>
                <a:spcPct val="90000"/>
              </a:lnSpc>
              <a:spcBef>
                <a:spcPts val="500"/>
              </a:spcBef>
              <a:buFontTx/>
              <a:buNone/>
              <a:defRPr sz="3200" b="0" baseline="0">
                <a:solidFill>
                  <a:schemeClr val="tx2"/>
                </a:solidFill>
                <a:latin typeface="+mn-lt"/>
              </a:defRPr>
            </a:lvl2pPr>
            <a:lvl3pPr marL="0" indent="0">
              <a:buFontTx/>
              <a:buNone/>
              <a:defRPr/>
            </a:lvl3pPr>
            <a:lvl4pPr marL="0" indent="0">
              <a:buFontTx/>
              <a:buNone/>
              <a:defRPr/>
            </a:lvl4pPr>
            <a:lvl5pPr marL="0" indent="0">
              <a:buFontTx/>
              <a:buNone/>
              <a:defRPr/>
            </a:lvl5pPr>
          </a:lstStyle>
          <a:p>
            <a:pPr lvl="0"/>
            <a:r>
              <a:rPr lang="es-ES" smtClean="0"/>
              <a:t>Haga clic para modificar el estilo de texto del patrón</a:t>
            </a:r>
          </a:p>
          <a:p>
            <a:pPr lvl="1"/>
            <a:r>
              <a:rPr lang="es-ES" smtClean="0"/>
              <a:t>Segundo nivel</a:t>
            </a:r>
          </a:p>
        </p:txBody>
      </p:sp>
      <p:pic>
        <p:nvPicPr>
          <p:cNvPr id="11" name="10 Imagen"/>
          <p:cNvPicPr>
            <a:picLocks noChangeAspect="1"/>
          </p:cNvPicPr>
          <p:nvPr/>
        </p:nvPicPr>
        <p:blipFill>
          <a:blip r:embed="rId4" cstate="print"/>
          <a:stretch>
            <a:fillRect/>
          </a:stretch>
        </p:blipFill>
        <p:spPr>
          <a:xfrm>
            <a:off x="4240846" y="6322256"/>
            <a:ext cx="977463" cy="410195"/>
          </a:xfrm>
          <a:prstGeom prst="rect">
            <a:avLst/>
          </a:prstGeom>
        </p:spPr>
      </p:pic>
      <p:grpSp>
        <p:nvGrpSpPr>
          <p:cNvPr id="2" name="11 Grupo"/>
          <p:cNvGrpSpPr/>
          <p:nvPr/>
        </p:nvGrpSpPr>
        <p:grpSpPr>
          <a:xfrm>
            <a:off x="0" y="6006662"/>
            <a:ext cx="9144000" cy="851338"/>
            <a:chOff x="0" y="6006662"/>
            <a:chExt cx="9144000" cy="851338"/>
          </a:xfrm>
        </p:grpSpPr>
        <p:sp>
          <p:nvSpPr>
            <p:cNvPr id="13" name="Rectangle 13"/>
            <p:cNvSpPr/>
            <p:nvPr userDrawn="1"/>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latin typeface="Century Gothic" pitchFamily="34" charset="0"/>
              </a:endParaRPr>
            </a:p>
          </p:txBody>
        </p:sp>
        <p:sp>
          <p:nvSpPr>
            <p:cNvPr id="14" name="Espace réservé du texte 15"/>
            <p:cNvSpPr txBox="1">
              <a:spLocks/>
            </p:cNvSpPr>
            <p:nvPr userDrawn="1"/>
          </p:nvSpPr>
          <p:spPr>
            <a:xfrm>
              <a:off x="352425" y="6435725"/>
              <a:ext cx="1463675" cy="215900"/>
            </a:xfrm>
            <a:prstGeom prst="rect">
              <a:avLst/>
            </a:prstGeom>
          </p:spPr>
          <p:txBody>
            <a:bodyPr>
              <a:normAutofit fontScale="85000" lnSpcReduction="20000"/>
            </a:bodyPr>
            <a:lstStyle>
              <a:lvl1pPr marL="0" indent="0" algn="l" defTabSz="457200" rtl="0" eaLnBrk="1" latinLnBrk="0" hangingPunct="1">
                <a:spcBef>
                  <a:spcPct val="20000"/>
                </a:spcBef>
                <a:buFontTx/>
                <a:buNone/>
                <a:defRPr sz="1200" kern="1200" cap="none">
                  <a:solidFill>
                    <a:srgbClr val="ED1C24"/>
                  </a:solidFill>
                  <a:latin typeface="ITCFranklinGothic-Demi" pitchFamily="34" charset="0"/>
                  <a:ea typeface="+mn-ea"/>
                  <a:cs typeface="Arial"/>
                </a:defRPr>
              </a:lvl1pPr>
              <a:lvl2pPr marL="361950" indent="0" algn="l" defTabSz="457200" rtl="0" eaLnBrk="1" latinLnBrk="0" hangingPunct="1">
                <a:spcBef>
                  <a:spcPct val="20000"/>
                </a:spcBef>
                <a:buFont typeface="Arial"/>
                <a:buNone/>
                <a:defRPr sz="1800" b="1" kern="1200">
                  <a:solidFill>
                    <a:schemeClr val="tx1"/>
                  </a:solidFill>
                  <a:latin typeface="Arial" pitchFamily="34" charset="0"/>
                  <a:ea typeface="+mn-ea"/>
                  <a:cs typeface="Arial" pitchFamily="34" charset="0"/>
                </a:defRPr>
              </a:lvl2pPr>
              <a:lvl3pPr marL="630238" indent="-268288" algn="l" defTabSz="457200" rtl="0" eaLnBrk="1" latinLnBrk="0" hangingPunct="1">
                <a:spcBef>
                  <a:spcPct val="20000"/>
                </a:spcBef>
                <a:buClr>
                  <a:schemeClr val="tx2"/>
                </a:buClr>
                <a:buFont typeface="Wingdings" pitchFamily="2" charset="2"/>
                <a:buChar char=""/>
                <a:defRPr sz="1600" kern="1200">
                  <a:solidFill>
                    <a:schemeClr val="tx1"/>
                  </a:solidFill>
                  <a:latin typeface="Arial" pitchFamily="34" charset="0"/>
                  <a:ea typeface="+mn-ea"/>
                  <a:cs typeface="Arial" pitchFamily="34" charset="0"/>
                </a:defRPr>
              </a:lvl3pPr>
              <a:lvl4pPr marL="630238" indent="0" algn="l" defTabSz="457200" rtl="0" eaLnBrk="1" latinLnBrk="0" hangingPunct="1">
                <a:spcBef>
                  <a:spcPct val="20000"/>
                </a:spcBef>
                <a:buFontTx/>
                <a:buNone/>
                <a:defRPr sz="1600" kern="1200">
                  <a:solidFill>
                    <a:schemeClr val="tx1"/>
                  </a:solidFill>
                  <a:latin typeface="Arial" pitchFamily="34" charset="0"/>
                  <a:ea typeface="+mn-ea"/>
                  <a:cs typeface="Arial" pitchFamily="34" charset="0"/>
                </a:defRPr>
              </a:lvl4pPr>
              <a:lvl5pPr marL="801688" indent="-171450" algn="l" defTabSz="457200" rtl="0" eaLnBrk="1" latinLnBrk="0" hangingPunct="1">
                <a:spcBef>
                  <a:spcPct val="20000"/>
                </a:spcBef>
                <a:buClr>
                  <a:schemeClr val="tx2"/>
                </a:buClr>
                <a:buFont typeface="Arial" pitchFamily="34" charset="0"/>
                <a:buChar char="­"/>
                <a:tabLst/>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s-ES" b="1" smtClean="0"/>
                <a:t>www.axacolpatria.co</a:t>
              </a:r>
            </a:p>
          </p:txBody>
        </p:sp>
        <p:pic>
          <p:nvPicPr>
            <p:cNvPr id="15" name="Picture 2" descr="F:\UNIDAD DE INVERSION\2014\AXA Colpatria\Logo Axa Colpatria con reserva.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16 Imagen"/>
            <p:cNvPicPr>
              <a:picLocks noChangeAspect="1"/>
            </p:cNvPicPr>
            <p:nvPr userDrawn="1"/>
          </p:nvPicPr>
          <p:blipFill>
            <a:blip r:embed="rId4" cstate="print"/>
            <a:stretch>
              <a:fillRect/>
            </a:stretch>
          </p:blipFill>
          <p:spPr>
            <a:xfrm>
              <a:off x="4240846" y="6353788"/>
              <a:ext cx="977463" cy="410195"/>
            </a:xfrm>
            <a:prstGeom prst="rect">
              <a:avLst/>
            </a:prstGeom>
          </p:spPr>
        </p:pic>
        <p:sp>
          <p:nvSpPr>
            <p:cNvPr id="18" name="Rectangle 13"/>
            <p:cNvSpPr/>
            <p:nvPr userDrawn="1"/>
          </p:nvSpPr>
          <p:spPr>
            <a:xfrm>
              <a:off x="0" y="6006662"/>
              <a:ext cx="9144000" cy="8513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19" name="Picture 2" descr="F:\UNIDAD DE INVERSION\2014\AXA Colpatria\Logo Axa Colpatria con reserva.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21529" y="6197927"/>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19 Imagen"/>
            <p:cNvPicPr>
              <a:picLocks noChangeAspect="1"/>
            </p:cNvPicPr>
            <p:nvPr userDrawn="1"/>
          </p:nvPicPr>
          <p:blipFill>
            <a:blip r:embed="rId4" cstate="print"/>
            <a:stretch>
              <a:fillRect/>
            </a:stretch>
          </p:blipFill>
          <p:spPr>
            <a:xfrm>
              <a:off x="120157" y="6273737"/>
              <a:ext cx="977463" cy="410195"/>
            </a:xfrm>
            <a:prstGeom prst="rect">
              <a:avLst/>
            </a:prstGeom>
          </p:spPr>
        </p:pic>
      </p:grpSp>
    </p:spTree>
    <p:extLst>
      <p:ext uri="{BB962C8B-B14F-4D97-AF65-F5344CB8AC3E}">
        <p14:creationId xmlns:p14="http://schemas.microsoft.com/office/powerpoint/2010/main" val="2876698780"/>
      </p:ext>
    </p:extLst>
  </p:cSld>
  <p:clrMapOvr>
    <a:masterClrMapping/>
  </p:clrMapOvr>
  <p:transition/>
  <p:timing>
    <p:tnLst>
      <p:par>
        <p:cTn id="1" dur="indefinite" restart="never" nodeType="tmRoot"/>
      </p:par>
    </p:tnLst>
  </p:timing>
  <p:hf hdr="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5" name="4 Marcador de pie de página"/>
          <p:cNvSpPr>
            <a:spLocks noGrp="1"/>
          </p:cNvSpPr>
          <p:nvPr>
            <p:ph type="ftr" sz="quarter" idx="11"/>
          </p:nvPr>
        </p:nvSpPr>
        <p:spPr/>
        <p:txBody>
          <a:bodyPr/>
          <a:lstStyle>
            <a:lvl1pPr>
              <a:defRPr/>
            </a:lvl1pPr>
          </a:lstStyle>
          <a:p>
            <a:r>
              <a:rPr lang="es-CO" dirty="0" smtClean="0"/>
              <a:t>SISTEMA DE GESTIÓN</a:t>
            </a:r>
            <a:endParaRPr lang="es-CO" dirty="0"/>
          </a:p>
        </p:txBody>
      </p:sp>
      <p:sp>
        <p:nvSpPr>
          <p:cNvPr id="6" name="5 Marcador de número de diapositiva"/>
          <p:cNvSpPr>
            <a:spLocks noGrp="1"/>
          </p:cNvSpPr>
          <p:nvPr>
            <p:ph type="sldNum" sz="quarter" idx="12"/>
          </p:nvPr>
        </p:nvSpPr>
        <p:spPr/>
        <p:txBody>
          <a:bodyPr/>
          <a:lstStyle>
            <a:lvl1pPr>
              <a:defRPr/>
            </a:lvl1pPr>
          </a:lstStyle>
          <a:p>
            <a:fld id="{A53122B8-9D94-479E-BEA4-72A7CE2C1FDF}" type="slidenum">
              <a:rPr lang="es-CO" smtClean="0"/>
              <a:pPr/>
              <a:t>‹Nº›</a:t>
            </a:fld>
            <a:endParaRPr lang="es-CO" dirty="0"/>
          </a:p>
        </p:txBody>
      </p:sp>
    </p:spTree>
    <p:extLst>
      <p:ext uri="{BB962C8B-B14F-4D97-AF65-F5344CB8AC3E}">
        <p14:creationId xmlns:p14="http://schemas.microsoft.com/office/powerpoint/2010/main" val="268753449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SECTION fond sombre">
    <p:bg>
      <p:bgPr>
        <a:solidFill>
          <a:srgbClr val="004563"/>
        </a:solidFill>
        <a:effectLst/>
      </p:bgPr>
    </p:bg>
    <p:spTree>
      <p:nvGrpSpPr>
        <p:cNvPr id="1" name=""/>
        <p:cNvGrpSpPr/>
        <p:nvPr/>
      </p:nvGrpSpPr>
      <p:grpSpPr>
        <a:xfrm>
          <a:off x="0" y="0"/>
          <a:ext cx="0" cy="0"/>
          <a:chOff x="0" y="0"/>
          <a:chExt cx="0" cy="0"/>
        </a:xfrm>
      </p:grpSpPr>
      <p:cxnSp>
        <p:nvCxnSpPr>
          <p:cNvPr id="4" name="Connecteur droit 11"/>
          <p:cNvCxnSpPr/>
          <p:nvPr/>
        </p:nvCxnSpPr>
        <p:spPr>
          <a:xfrm flipH="1">
            <a:off x="2924175" y="3411538"/>
            <a:ext cx="3295650" cy="0"/>
          </a:xfrm>
          <a:prstGeom prst="line">
            <a:avLst/>
          </a:prstGeom>
          <a:ln w="12700" cap="rnd">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5" name="Rectangle 13"/>
          <p:cNvSpPr/>
          <p:nvPr/>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sp>
        <p:nvSpPr>
          <p:cNvPr id="6" name="Parallélogramme 18"/>
          <p:cNvSpPr>
            <a:spLocks noChangeAspect="1"/>
          </p:cNvSpPr>
          <p:nvPr/>
        </p:nvSpPr>
        <p:spPr>
          <a:xfrm>
            <a:off x="735013" y="-4763"/>
            <a:ext cx="1439862" cy="1562101"/>
          </a:xfrm>
          <a:prstGeom prst="parallelogram">
            <a:avLst>
              <a:gd name="adj" fmla="val 83799"/>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7" name="12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8763" y="6373813"/>
            <a:ext cx="1682750"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F:\UNIDAD DE INVERSION\2014\AXA Colpatria\Logo Axa Colpatria con reserv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Espace réservé du texte 15"/>
          <p:cNvSpPr>
            <a:spLocks noGrp="1"/>
          </p:cNvSpPr>
          <p:nvPr>
            <p:ph type="body" sz="quarter" idx="10"/>
          </p:nvPr>
        </p:nvSpPr>
        <p:spPr>
          <a:xfrm>
            <a:off x="361950" y="3677470"/>
            <a:ext cx="8439150" cy="431800"/>
          </a:xfrm>
          <a:prstGeom prst="rect">
            <a:avLst/>
          </a:prstGeom>
        </p:spPr>
        <p:txBody>
          <a:bodyPr>
            <a:normAutofit/>
          </a:bodyPr>
          <a:lstStyle>
            <a:lvl1pPr marL="0" indent="0" algn="ctr">
              <a:buFontTx/>
              <a:buNone/>
              <a:defRPr sz="1800" cap="none">
                <a:solidFill>
                  <a:schemeClr val="bg1"/>
                </a:solidFill>
                <a:latin typeface="+mn-lt"/>
                <a:cs typeface="Arial"/>
              </a:defRPr>
            </a:lvl1pPr>
          </a:lstStyle>
          <a:p>
            <a:pPr lvl="0"/>
            <a:r>
              <a:rPr lang="es-ES" dirty="0" smtClean="0"/>
              <a:t>Haga clic para modificar el estilo de texto del patrón</a:t>
            </a:r>
          </a:p>
        </p:txBody>
      </p:sp>
      <p:sp>
        <p:nvSpPr>
          <p:cNvPr id="13" name="Espace réservé du texte 25"/>
          <p:cNvSpPr>
            <a:spLocks noGrp="1"/>
          </p:cNvSpPr>
          <p:nvPr>
            <p:ph type="body" sz="quarter" idx="13"/>
          </p:nvPr>
        </p:nvSpPr>
        <p:spPr>
          <a:xfrm>
            <a:off x="355600" y="1548166"/>
            <a:ext cx="8432799" cy="1527968"/>
          </a:xfrm>
        </p:spPr>
        <p:txBody>
          <a:bodyPr anchor="b"/>
          <a:lstStyle>
            <a:lvl1pPr marL="0" indent="0" algn="ctr">
              <a:buFontTx/>
              <a:buNone/>
              <a:defRPr sz="5400" b="1">
                <a:solidFill>
                  <a:schemeClr val="bg1"/>
                </a:solidFill>
                <a:latin typeface="+mn-lt"/>
              </a:defRPr>
            </a:lvl1pPr>
            <a:lvl2pPr marL="0" indent="0" algn="ctr">
              <a:lnSpc>
                <a:spcPct val="90000"/>
              </a:lnSpc>
              <a:spcBef>
                <a:spcPts val="500"/>
              </a:spcBef>
              <a:buFontTx/>
              <a:buNone/>
              <a:defRPr sz="3200" b="0">
                <a:solidFill>
                  <a:schemeClr val="bg1"/>
                </a:solidFill>
                <a:latin typeface="+mn-lt"/>
              </a:defRPr>
            </a:lvl2pPr>
            <a:lvl3pPr marL="0" indent="0">
              <a:buFontTx/>
              <a:buNone/>
              <a:defRPr/>
            </a:lvl3pPr>
            <a:lvl4pPr marL="0" indent="0">
              <a:buFontTx/>
              <a:buNone/>
              <a:defRPr/>
            </a:lvl4pPr>
            <a:lvl5pPr marL="0" indent="0">
              <a:buFontTx/>
              <a:buNone/>
              <a:defRPr/>
            </a:lvl5pPr>
          </a:lstStyle>
          <a:p>
            <a:pPr lvl="0"/>
            <a:r>
              <a:rPr lang="es-ES" smtClean="0"/>
              <a:t>Haga clic para modificar el estilo de texto del patrón</a:t>
            </a:r>
          </a:p>
          <a:p>
            <a:pPr lvl="1"/>
            <a:r>
              <a:rPr lang="es-ES" smtClean="0"/>
              <a:t>Segundo nivel</a:t>
            </a:r>
          </a:p>
        </p:txBody>
      </p:sp>
      <p:pic>
        <p:nvPicPr>
          <p:cNvPr id="9" name="8 Imagen"/>
          <p:cNvPicPr>
            <a:picLocks noChangeAspect="1"/>
          </p:cNvPicPr>
          <p:nvPr/>
        </p:nvPicPr>
        <p:blipFill>
          <a:blip r:embed="rId4" cstate="print"/>
          <a:stretch>
            <a:fillRect/>
          </a:stretch>
        </p:blipFill>
        <p:spPr>
          <a:xfrm>
            <a:off x="4240846" y="6322256"/>
            <a:ext cx="977463" cy="410195"/>
          </a:xfrm>
          <a:prstGeom prst="rect">
            <a:avLst/>
          </a:prstGeom>
        </p:spPr>
      </p:pic>
      <p:grpSp>
        <p:nvGrpSpPr>
          <p:cNvPr id="2" name="9 Grupo"/>
          <p:cNvGrpSpPr/>
          <p:nvPr/>
        </p:nvGrpSpPr>
        <p:grpSpPr>
          <a:xfrm>
            <a:off x="0" y="6006662"/>
            <a:ext cx="9144000" cy="851338"/>
            <a:chOff x="0" y="6006662"/>
            <a:chExt cx="9144000" cy="851338"/>
          </a:xfrm>
        </p:grpSpPr>
        <p:sp>
          <p:nvSpPr>
            <p:cNvPr id="11" name="Rectangle 13"/>
            <p:cNvSpPr/>
            <p:nvPr userDrawn="1"/>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latin typeface="Century Gothic" pitchFamily="34" charset="0"/>
              </a:endParaRPr>
            </a:p>
          </p:txBody>
        </p:sp>
        <p:sp>
          <p:nvSpPr>
            <p:cNvPr id="12" name="Espace réservé du texte 15"/>
            <p:cNvSpPr txBox="1">
              <a:spLocks/>
            </p:cNvSpPr>
            <p:nvPr userDrawn="1"/>
          </p:nvSpPr>
          <p:spPr>
            <a:xfrm>
              <a:off x="352425" y="6435725"/>
              <a:ext cx="1463675" cy="215900"/>
            </a:xfrm>
            <a:prstGeom prst="rect">
              <a:avLst/>
            </a:prstGeom>
          </p:spPr>
          <p:txBody>
            <a:bodyPr>
              <a:normAutofit fontScale="85000" lnSpcReduction="20000"/>
            </a:bodyPr>
            <a:lstStyle>
              <a:lvl1pPr marL="0" indent="0" algn="l" defTabSz="457200" rtl="0" eaLnBrk="1" latinLnBrk="0" hangingPunct="1">
                <a:spcBef>
                  <a:spcPct val="20000"/>
                </a:spcBef>
                <a:buFontTx/>
                <a:buNone/>
                <a:defRPr sz="1200" kern="1200" cap="none">
                  <a:solidFill>
                    <a:srgbClr val="ED1C24"/>
                  </a:solidFill>
                  <a:latin typeface="ITCFranklinGothic-Demi" pitchFamily="34" charset="0"/>
                  <a:ea typeface="+mn-ea"/>
                  <a:cs typeface="Arial"/>
                </a:defRPr>
              </a:lvl1pPr>
              <a:lvl2pPr marL="361950" indent="0" algn="l" defTabSz="457200" rtl="0" eaLnBrk="1" latinLnBrk="0" hangingPunct="1">
                <a:spcBef>
                  <a:spcPct val="20000"/>
                </a:spcBef>
                <a:buFont typeface="Arial"/>
                <a:buNone/>
                <a:defRPr sz="1800" b="1" kern="1200">
                  <a:solidFill>
                    <a:schemeClr val="tx1"/>
                  </a:solidFill>
                  <a:latin typeface="Arial" pitchFamily="34" charset="0"/>
                  <a:ea typeface="+mn-ea"/>
                  <a:cs typeface="Arial" pitchFamily="34" charset="0"/>
                </a:defRPr>
              </a:lvl2pPr>
              <a:lvl3pPr marL="630238" indent="-268288" algn="l" defTabSz="457200" rtl="0" eaLnBrk="1" latinLnBrk="0" hangingPunct="1">
                <a:spcBef>
                  <a:spcPct val="20000"/>
                </a:spcBef>
                <a:buClr>
                  <a:schemeClr val="tx2"/>
                </a:buClr>
                <a:buFont typeface="Wingdings" pitchFamily="2" charset="2"/>
                <a:buChar char=""/>
                <a:defRPr sz="1600" kern="1200">
                  <a:solidFill>
                    <a:schemeClr val="tx1"/>
                  </a:solidFill>
                  <a:latin typeface="Arial" pitchFamily="34" charset="0"/>
                  <a:ea typeface="+mn-ea"/>
                  <a:cs typeface="Arial" pitchFamily="34" charset="0"/>
                </a:defRPr>
              </a:lvl3pPr>
              <a:lvl4pPr marL="630238" indent="0" algn="l" defTabSz="457200" rtl="0" eaLnBrk="1" latinLnBrk="0" hangingPunct="1">
                <a:spcBef>
                  <a:spcPct val="20000"/>
                </a:spcBef>
                <a:buFontTx/>
                <a:buNone/>
                <a:defRPr sz="1600" kern="1200">
                  <a:solidFill>
                    <a:schemeClr val="tx1"/>
                  </a:solidFill>
                  <a:latin typeface="Arial" pitchFamily="34" charset="0"/>
                  <a:ea typeface="+mn-ea"/>
                  <a:cs typeface="Arial" pitchFamily="34" charset="0"/>
                </a:defRPr>
              </a:lvl4pPr>
              <a:lvl5pPr marL="801688" indent="-171450" algn="l" defTabSz="457200" rtl="0" eaLnBrk="1" latinLnBrk="0" hangingPunct="1">
                <a:spcBef>
                  <a:spcPct val="20000"/>
                </a:spcBef>
                <a:buClr>
                  <a:schemeClr val="tx2"/>
                </a:buClr>
                <a:buFont typeface="Arial" pitchFamily="34" charset="0"/>
                <a:buChar char="­"/>
                <a:tabLst/>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s-ES" b="1" smtClean="0"/>
                <a:t>www.axacolpatria.co</a:t>
              </a:r>
            </a:p>
          </p:txBody>
        </p:sp>
        <p:pic>
          <p:nvPicPr>
            <p:cNvPr id="14" name="Picture 2" descr="F:\UNIDAD DE INVERSION\2014\AXA Colpatria\Logo Axa Colpatria con reserva.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14 Imagen"/>
            <p:cNvPicPr>
              <a:picLocks noChangeAspect="1"/>
            </p:cNvPicPr>
            <p:nvPr userDrawn="1"/>
          </p:nvPicPr>
          <p:blipFill>
            <a:blip r:embed="rId4" cstate="print"/>
            <a:stretch>
              <a:fillRect/>
            </a:stretch>
          </p:blipFill>
          <p:spPr>
            <a:xfrm>
              <a:off x="4240846" y="6353788"/>
              <a:ext cx="977463" cy="410195"/>
            </a:xfrm>
            <a:prstGeom prst="rect">
              <a:avLst/>
            </a:prstGeom>
          </p:spPr>
        </p:pic>
        <p:sp>
          <p:nvSpPr>
            <p:cNvPr id="17" name="Rectangle 13"/>
            <p:cNvSpPr/>
            <p:nvPr userDrawn="1"/>
          </p:nvSpPr>
          <p:spPr>
            <a:xfrm>
              <a:off x="0" y="6006662"/>
              <a:ext cx="9144000" cy="8513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18" name="Picture 2" descr="F:\UNIDAD DE INVERSION\2014\AXA Colpatria\Logo Axa Colpatria con reserva.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21529" y="6197927"/>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18 Imagen"/>
            <p:cNvPicPr>
              <a:picLocks noChangeAspect="1"/>
            </p:cNvPicPr>
            <p:nvPr userDrawn="1"/>
          </p:nvPicPr>
          <p:blipFill>
            <a:blip r:embed="rId4" cstate="print"/>
            <a:stretch>
              <a:fillRect/>
            </a:stretch>
          </p:blipFill>
          <p:spPr>
            <a:xfrm>
              <a:off x="120157" y="6273737"/>
              <a:ext cx="977463" cy="410195"/>
            </a:xfrm>
            <a:prstGeom prst="rect">
              <a:avLst/>
            </a:prstGeom>
          </p:spPr>
        </p:pic>
      </p:grpSp>
    </p:spTree>
    <p:extLst>
      <p:ext uri="{BB962C8B-B14F-4D97-AF65-F5344CB8AC3E}">
        <p14:creationId xmlns:p14="http://schemas.microsoft.com/office/powerpoint/2010/main" val="2975817183"/>
      </p:ext>
    </p:extLst>
  </p:cSld>
  <p:clrMapOvr>
    <a:masterClrMapping/>
  </p:clrMapOvr>
  <p:transition/>
  <p:timing>
    <p:tnLst>
      <p:par>
        <p:cTn id="1" dur="indefinite" restart="never" nodeType="tmRoot"/>
      </p:par>
    </p:tnLst>
  </p:timing>
  <p:hf hdr="0"/>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SOMMAIRE">
    <p:spTree>
      <p:nvGrpSpPr>
        <p:cNvPr id="1" name=""/>
        <p:cNvGrpSpPr/>
        <p:nvPr/>
      </p:nvGrpSpPr>
      <p:grpSpPr>
        <a:xfrm>
          <a:off x="0" y="0"/>
          <a:ext cx="0" cy="0"/>
          <a:chOff x="0" y="0"/>
          <a:chExt cx="0" cy="0"/>
        </a:xfrm>
      </p:grpSpPr>
      <p:sp>
        <p:nvSpPr>
          <p:cNvPr id="5" name="Rectangle 13"/>
          <p:cNvSpPr/>
          <p:nvPr/>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6" name="10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8763" y="6373813"/>
            <a:ext cx="1682750"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F:\UNIDAD DE INVERSION\2014\AXA Colpatria\Logo Axa Colpatria con reserv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itre 15"/>
          <p:cNvSpPr>
            <a:spLocks noGrp="1"/>
          </p:cNvSpPr>
          <p:nvPr>
            <p:ph type="title"/>
          </p:nvPr>
        </p:nvSpPr>
        <p:spPr/>
        <p:txBody>
          <a:bodyPr/>
          <a:lstStyle>
            <a:lvl1pPr>
              <a:defRPr>
                <a:solidFill>
                  <a:schemeClr val="tx1">
                    <a:lumMod val="65000"/>
                    <a:lumOff val="35000"/>
                  </a:schemeClr>
                </a:solidFill>
                <a:latin typeface="+mn-lt"/>
              </a:defRPr>
            </a:lvl1pPr>
          </a:lstStyle>
          <a:p>
            <a:r>
              <a:rPr lang="es-ES" smtClean="0"/>
              <a:t>Haga clic para modificar el estilo de título del patrón</a:t>
            </a:r>
            <a:endParaRPr lang="fr-FR" dirty="0"/>
          </a:p>
        </p:txBody>
      </p:sp>
      <p:sp>
        <p:nvSpPr>
          <p:cNvPr id="10" name="Espace réservé du contenu 9"/>
          <p:cNvSpPr>
            <a:spLocks noGrp="1"/>
          </p:cNvSpPr>
          <p:nvPr>
            <p:ph sz="quarter" idx="14"/>
          </p:nvPr>
        </p:nvSpPr>
        <p:spPr>
          <a:xfrm>
            <a:off x="2838450" y="1104900"/>
            <a:ext cx="4223393" cy="4916387"/>
          </a:xfrm>
        </p:spPr>
        <p:txBody>
          <a:bodyPr anchor="ctr"/>
          <a:lstStyle>
            <a:lvl1pPr marL="534988" indent="-534988">
              <a:spcBef>
                <a:spcPts val="2000"/>
              </a:spcBef>
              <a:buClr>
                <a:srgbClr val="004563"/>
              </a:buClr>
              <a:buFontTx/>
              <a:buNone/>
              <a:defRPr>
                <a:solidFill>
                  <a:srgbClr val="5F5F5F"/>
                </a:solidFill>
                <a:latin typeface="+mn-lt"/>
              </a:defRPr>
            </a:lvl1pPr>
            <a:lvl2pPr marL="0" indent="0">
              <a:spcBef>
                <a:spcPts val="0"/>
              </a:spcBef>
              <a:buFontTx/>
              <a:buNone/>
              <a:defRPr sz="1200" b="0">
                <a:solidFill>
                  <a:srgbClr val="5F5F5F"/>
                </a:solidFill>
                <a:latin typeface="+mn-lt"/>
              </a:defRPr>
            </a:lvl2pPr>
            <a:lvl3pPr marL="180975" indent="-180975">
              <a:buClr>
                <a:srgbClr val="004563"/>
              </a:buClr>
              <a:defRPr sz="1200" b="0">
                <a:solidFill>
                  <a:srgbClr val="5F5F5F"/>
                </a:solidFill>
                <a:latin typeface="+mn-lt"/>
              </a:defRPr>
            </a:lvl3pPr>
            <a:lvl4pPr marL="180975" indent="0">
              <a:defRPr sz="1200">
                <a:solidFill>
                  <a:srgbClr val="5F5F5F"/>
                </a:solidFill>
                <a:latin typeface="+mn-lt"/>
              </a:defRPr>
            </a:lvl4pPr>
            <a:lvl5pPr marL="361950" indent="-180975">
              <a:defRPr sz="1200">
                <a:solidFill>
                  <a:srgbClr val="5F5F5F"/>
                </a:solidFill>
                <a:latin typeface="+mn-lt"/>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fr-FR" dirty="0"/>
          </a:p>
        </p:txBody>
      </p:sp>
      <p:sp>
        <p:nvSpPr>
          <p:cNvPr id="9" name="Espace réservé du contenu 9"/>
          <p:cNvSpPr>
            <a:spLocks noGrp="1"/>
          </p:cNvSpPr>
          <p:nvPr>
            <p:ph sz="quarter" idx="15"/>
          </p:nvPr>
        </p:nvSpPr>
        <p:spPr>
          <a:xfrm>
            <a:off x="7061843" y="1100205"/>
            <a:ext cx="571997" cy="4916387"/>
          </a:xfrm>
        </p:spPr>
        <p:txBody>
          <a:bodyPr anchor="ctr"/>
          <a:lstStyle>
            <a:lvl1pPr marL="534988" indent="-534988" algn="r">
              <a:spcBef>
                <a:spcPts val="2000"/>
              </a:spcBef>
              <a:buClr>
                <a:srgbClr val="004563"/>
              </a:buClr>
              <a:buFontTx/>
              <a:buNone/>
              <a:defRPr b="1">
                <a:solidFill>
                  <a:srgbClr val="5F5F5F"/>
                </a:solidFill>
                <a:latin typeface="+mn-lt"/>
              </a:defRPr>
            </a:lvl1pPr>
            <a:lvl2pPr marL="0" indent="0" algn="r">
              <a:spcBef>
                <a:spcPts val="0"/>
              </a:spcBef>
              <a:buFontTx/>
              <a:buNone/>
              <a:defRPr sz="1200" b="0">
                <a:solidFill>
                  <a:srgbClr val="5F5F5F"/>
                </a:solidFill>
                <a:latin typeface="+mn-lt"/>
              </a:defRPr>
            </a:lvl2pPr>
            <a:lvl3pPr marL="180975" indent="-180975" algn="r">
              <a:buClr>
                <a:schemeClr val="tx2"/>
              </a:buClr>
              <a:defRPr sz="1200" b="1">
                <a:solidFill>
                  <a:srgbClr val="5F5F5F"/>
                </a:solidFill>
                <a:latin typeface="+mn-lt"/>
              </a:defRPr>
            </a:lvl3pPr>
            <a:lvl4pPr marL="180975" indent="0" algn="r">
              <a:defRPr sz="1200">
                <a:solidFill>
                  <a:srgbClr val="5F5F5F"/>
                </a:solidFill>
                <a:latin typeface="+mn-lt"/>
              </a:defRPr>
            </a:lvl4pPr>
            <a:lvl5pPr marL="361950" indent="-180975" algn="r">
              <a:defRPr sz="1200">
                <a:solidFill>
                  <a:srgbClr val="5F5F5F"/>
                </a:solidFill>
                <a:latin typeface="+mn-lt"/>
              </a:defRPr>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fr-FR" dirty="0"/>
          </a:p>
        </p:txBody>
      </p:sp>
      <p:pic>
        <p:nvPicPr>
          <p:cNvPr id="8" name="7 Imagen"/>
          <p:cNvPicPr>
            <a:picLocks noChangeAspect="1"/>
          </p:cNvPicPr>
          <p:nvPr/>
        </p:nvPicPr>
        <p:blipFill>
          <a:blip r:embed="rId4" cstate="print"/>
          <a:stretch>
            <a:fillRect/>
          </a:stretch>
        </p:blipFill>
        <p:spPr>
          <a:xfrm>
            <a:off x="4240846" y="6322256"/>
            <a:ext cx="977463" cy="410195"/>
          </a:xfrm>
          <a:prstGeom prst="rect">
            <a:avLst/>
          </a:prstGeom>
        </p:spPr>
      </p:pic>
      <p:grpSp>
        <p:nvGrpSpPr>
          <p:cNvPr id="2" name="10 Grupo"/>
          <p:cNvGrpSpPr/>
          <p:nvPr/>
        </p:nvGrpSpPr>
        <p:grpSpPr>
          <a:xfrm>
            <a:off x="0" y="6006662"/>
            <a:ext cx="9144000" cy="851338"/>
            <a:chOff x="0" y="6006662"/>
            <a:chExt cx="9144000" cy="851338"/>
          </a:xfrm>
        </p:grpSpPr>
        <p:sp>
          <p:nvSpPr>
            <p:cNvPr id="12" name="Rectangle 13"/>
            <p:cNvSpPr/>
            <p:nvPr userDrawn="1"/>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latin typeface="Century Gothic" pitchFamily="34" charset="0"/>
              </a:endParaRPr>
            </a:p>
          </p:txBody>
        </p:sp>
        <p:sp>
          <p:nvSpPr>
            <p:cNvPr id="13" name="Espace réservé du texte 15"/>
            <p:cNvSpPr txBox="1">
              <a:spLocks/>
            </p:cNvSpPr>
            <p:nvPr userDrawn="1"/>
          </p:nvSpPr>
          <p:spPr>
            <a:xfrm>
              <a:off x="352425" y="6435725"/>
              <a:ext cx="1463675" cy="215900"/>
            </a:xfrm>
            <a:prstGeom prst="rect">
              <a:avLst/>
            </a:prstGeom>
          </p:spPr>
          <p:txBody>
            <a:bodyPr>
              <a:normAutofit fontScale="85000" lnSpcReduction="20000"/>
            </a:bodyPr>
            <a:lstStyle>
              <a:lvl1pPr marL="0" indent="0" algn="l" defTabSz="457200" rtl="0" eaLnBrk="1" latinLnBrk="0" hangingPunct="1">
                <a:spcBef>
                  <a:spcPct val="20000"/>
                </a:spcBef>
                <a:buFontTx/>
                <a:buNone/>
                <a:defRPr sz="1200" kern="1200" cap="none">
                  <a:solidFill>
                    <a:srgbClr val="ED1C24"/>
                  </a:solidFill>
                  <a:latin typeface="ITCFranklinGothic-Demi" pitchFamily="34" charset="0"/>
                  <a:ea typeface="+mn-ea"/>
                  <a:cs typeface="Arial"/>
                </a:defRPr>
              </a:lvl1pPr>
              <a:lvl2pPr marL="361950" indent="0" algn="l" defTabSz="457200" rtl="0" eaLnBrk="1" latinLnBrk="0" hangingPunct="1">
                <a:spcBef>
                  <a:spcPct val="20000"/>
                </a:spcBef>
                <a:buFont typeface="Arial"/>
                <a:buNone/>
                <a:defRPr sz="1800" b="1" kern="1200">
                  <a:solidFill>
                    <a:schemeClr val="tx1"/>
                  </a:solidFill>
                  <a:latin typeface="Arial" pitchFamily="34" charset="0"/>
                  <a:ea typeface="+mn-ea"/>
                  <a:cs typeface="Arial" pitchFamily="34" charset="0"/>
                </a:defRPr>
              </a:lvl2pPr>
              <a:lvl3pPr marL="630238" indent="-268288" algn="l" defTabSz="457200" rtl="0" eaLnBrk="1" latinLnBrk="0" hangingPunct="1">
                <a:spcBef>
                  <a:spcPct val="20000"/>
                </a:spcBef>
                <a:buClr>
                  <a:schemeClr val="tx2"/>
                </a:buClr>
                <a:buFont typeface="Wingdings" pitchFamily="2" charset="2"/>
                <a:buChar char=""/>
                <a:defRPr sz="1600" kern="1200">
                  <a:solidFill>
                    <a:schemeClr val="tx1"/>
                  </a:solidFill>
                  <a:latin typeface="Arial" pitchFamily="34" charset="0"/>
                  <a:ea typeface="+mn-ea"/>
                  <a:cs typeface="Arial" pitchFamily="34" charset="0"/>
                </a:defRPr>
              </a:lvl3pPr>
              <a:lvl4pPr marL="630238" indent="0" algn="l" defTabSz="457200" rtl="0" eaLnBrk="1" latinLnBrk="0" hangingPunct="1">
                <a:spcBef>
                  <a:spcPct val="20000"/>
                </a:spcBef>
                <a:buFontTx/>
                <a:buNone/>
                <a:defRPr sz="1600" kern="1200">
                  <a:solidFill>
                    <a:schemeClr val="tx1"/>
                  </a:solidFill>
                  <a:latin typeface="Arial" pitchFamily="34" charset="0"/>
                  <a:ea typeface="+mn-ea"/>
                  <a:cs typeface="Arial" pitchFamily="34" charset="0"/>
                </a:defRPr>
              </a:lvl4pPr>
              <a:lvl5pPr marL="801688" indent="-171450" algn="l" defTabSz="457200" rtl="0" eaLnBrk="1" latinLnBrk="0" hangingPunct="1">
                <a:spcBef>
                  <a:spcPct val="20000"/>
                </a:spcBef>
                <a:buClr>
                  <a:schemeClr val="tx2"/>
                </a:buClr>
                <a:buFont typeface="Arial" pitchFamily="34" charset="0"/>
                <a:buChar char="­"/>
                <a:tabLst/>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s-ES" b="1" smtClean="0"/>
                <a:t>www.axacolpatria.co</a:t>
              </a:r>
            </a:p>
          </p:txBody>
        </p:sp>
        <p:pic>
          <p:nvPicPr>
            <p:cNvPr id="14" name="Picture 2" descr="F:\UNIDAD DE INVERSION\2014\AXA Colpatria\Logo Axa Colpatria con reserva.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14 Imagen"/>
            <p:cNvPicPr>
              <a:picLocks noChangeAspect="1"/>
            </p:cNvPicPr>
            <p:nvPr userDrawn="1"/>
          </p:nvPicPr>
          <p:blipFill>
            <a:blip r:embed="rId4" cstate="print"/>
            <a:stretch>
              <a:fillRect/>
            </a:stretch>
          </p:blipFill>
          <p:spPr>
            <a:xfrm>
              <a:off x="4240846" y="6353788"/>
              <a:ext cx="977463" cy="410195"/>
            </a:xfrm>
            <a:prstGeom prst="rect">
              <a:avLst/>
            </a:prstGeom>
          </p:spPr>
        </p:pic>
        <p:sp>
          <p:nvSpPr>
            <p:cNvPr id="17" name="Rectangle 13"/>
            <p:cNvSpPr/>
            <p:nvPr userDrawn="1"/>
          </p:nvSpPr>
          <p:spPr>
            <a:xfrm>
              <a:off x="0" y="6006662"/>
              <a:ext cx="9144000" cy="8513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18" name="Picture 2" descr="F:\UNIDAD DE INVERSION\2014\AXA Colpatria\Logo Axa Colpatria con reserva.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21529" y="6197927"/>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18 Imagen"/>
            <p:cNvPicPr>
              <a:picLocks noChangeAspect="1"/>
            </p:cNvPicPr>
            <p:nvPr userDrawn="1"/>
          </p:nvPicPr>
          <p:blipFill>
            <a:blip r:embed="rId4" cstate="print"/>
            <a:stretch>
              <a:fillRect/>
            </a:stretch>
          </p:blipFill>
          <p:spPr>
            <a:xfrm>
              <a:off x="120157" y="6273737"/>
              <a:ext cx="977463" cy="410195"/>
            </a:xfrm>
            <a:prstGeom prst="rect">
              <a:avLst/>
            </a:prstGeom>
          </p:spPr>
        </p:pic>
      </p:grpSp>
    </p:spTree>
    <p:extLst>
      <p:ext uri="{BB962C8B-B14F-4D97-AF65-F5344CB8AC3E}">
        <p14:creationId xmlns:p14="http://schemas.microsoft.com/office/powerpoint/2010/main" val="12675254"/>
      </p:ext>
    </p:extLst>
  </p:cSld>
  <p:clrMapOvr>
    <a:masterClrMapping/>
  </p:clrMapOvr>
  <p:transition/>
  <p:timing>
    <p:tnLst>
      <p:par>
        <p:cTn id="1" dur="indefinite" restart="never" nodeType="tmRoot"/>
      </p:par>
    </p:tnLst>
  </p:timing>
  <p:hf hdr="0"/>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TEXTE">
    <p:spTree>
      <p:nvGrpSpPr>
        <p:cNvPr id="1" name=""/>
        <p:cNvGrpSpPr/>
        <p:nvPr/>
      </p:nvGrpSpPr>
      <p:grpSpPr>
        <a:xfrm>
          <a:off x="0" y="0"/>
          <a:ext cx="0" cy="0"/>
          <a:chOff x="0" y="0"/>
          <a:chExt cx="0" cy="0"/>
        </a:xfrm>
      </p:grpSpPr>
      <p:sp>
        <p:nvSpPr>
          <p:cNvPr id="5" name="Rectangle 13"/>
          <p:cNvSpPr/>
          <p:nvPr/>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6" name="10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8763" y="6373813"/>
            <a:ext cx="1682750"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F:\UNIDAD DE INVERSION\2014\AXA Colpatria\Logo Axa Colpatria con reserv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Espace réservé du texte 11"/>
          <p:cNvSpPr>
            <a:spLocks noGrp="1"/>
          </p:cNvSpPr>
          <p:nvPr>
            <p:ph type="body" sz="quarter" idx="10"/>
          </p:nvPr>
        </p:nvSpPr>
        <p:spPr>
          <a:xfrm>
            <a:off x="738188" y="1570037"/>
            <a:ext cx="7670799" cy="4470401"/>
          </a:xfrm>
          <a:prstGeom prst="rect">
            <a:avLst/>
          </a:prstGeom>
        </p:spPr>
        <p:txBody>
          <a:bodyPr/>
          <a:lstStyle>
            <a:lvl1pPr marL="285750" indent="-285750">
              <a:buSzPct val="120000"/>
              <a:buFontTx/>
              <a:buBlip>
                <a:blip r:embed="rId4"/>
              </a:buBlip>
              <a:defRPr sz="1800">
                <a:solidFill>
                  <a:srgbClr val="5F5F5F"/>
                </a:solidFill>
                <a:latin typeface="+mn-lt"/>
                <a:cs typeface="Arial"/>
              </a:defRPr>
            </a:lvl1pPr>
            <a:lvl2pPr marL="742950" indent="-285750">
              <a:buClr>
                <a:srgbClr val="00727A"/>
              </a:buClr>
              <a:buSzPct val="100000"/>
              <a:buFontTx/>
              <a:buBlip>
                <a:blip r:embed="rId5"/>
              </a:buBlip>
              <a:defRPr sz="1600" b="0" baseline="0">
                <a:solidFill>
                  <a:srgbClr val="5F5F5F"/>
                </a:solidFill>
                <a:latin typeface="+mn-lt"/>
                <a:cs typeface="Arial"/>
              </a:defRPr>
            </a:lvl2pPr>
            <a:lvl3pPr marL="1077913" indent="-163513">
              <a:buClr>
                <a:srgbClr val="004563"/>
              </a:buClr>
              <a:buSzPct val="100000"/>
              <a:buFont typeface="Arial" pitchFamily="34" charset="0"/>
              <a:buChar char="­"/>
              <a:defRPr sz="1400" i="0">
                <a:solidFill>
                  <a:srgbClr val="5F5F5F"/>
                </a:solidFill>
                <a:latin typeface="+mn-lt"/>
                <a:cs typeface="Arial"/>
              </a:defRPr>
            </a:lvl3pPr>
            <a:lvl4pPr>
              <a:defRPr>
                <a:solidFill>
                  <a:srgbClr val="5F5F5F"/>
                </a:solidFill>
                <a:latin typeface="+mn-lt"/>
              </a:defRPr>
            </a:lvl4pPr>
            <a:lvl5pPr>
              <a:defRPr>
                <a:solidFill>
                  <a:srgbClr val="5F5F5F"/>
                </a:solidFill>
                <a:latin typeface="+mn-lt"/>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fr-FR" dirty="0" smtClean="0"/>
          </a:p>
        </p:txBody>
      </p:sp>
      <p:sp>
        <p:nvSpPr>
          <p:cNvPr id="9" name="Espace réservé du texte 11"/>
          <p:cNvSpPr>
            <a:spLocks noGrp="1"/>
          </p:cNvSpPr>
          <p:nvPr>
            <p:ph type="body" sz="quarter" idx="13"/>
          </p:nvPr>
        </p:nvSpPr>
        <p:spPr>
          <a:xfrm>
            <a:off x="727075" y="819403"/>
            <a:ext cx="7670799" cy="381794"/>
          </a:xfrm>
          <a:prstGeom prst="rect">
            <a:avLst/>
          </a:prstGeom>
        </p:spPr>
        <p:txBody>
          <a:bodyPr>
            <a:normAutofit/>
          </a:bodyPr>
          <a:lstStyle>
            <a:lvl1pPr marL="285750" indent="-285750">
              <a:buSzPct val="120000"/>
              <a:buFontTx/>
              <a:buNone/>
              <a:defRPr sz="1400" b="0">
                <a:solidFill>
                  <a:schemeClr val="tx1">
                    <a:lumMod val="65000"/>
                    <a:lumOff val="35000"/>
                  </a:schemeClr>
                </a:solidFill>
                <a:latin typeface="+mn-lt"/>
                <a:cs typeface="Arial"/>
              </a:defRPr>
            </a:lvl1pPr>
            <a:lvl2pPr marL="742950" indent="-285750">
              <a:buClr>
                <a:srgbClr val="00727A"/>
              </a:buClr>
              <a:buSzPct val="100000"/>
              <a:buFontTx/>
              <a:buNone/>
              <a:defRPr sz="1600" baseline="0">
                <a:solidFill>
                  <a:srgbClr val="404040"/>
                </a:solidFill>
                <a:latin typeface="Arial"/>
                <a:cs typeface="Arial"/>
              </a:defRPr>
            </a:lvl2pPr>
            <a:lvl3pPr marL="1077913" indent="-163513">
              <a:buClr>
                <a:srgbClr val="004563"/>
              </a:buClr>
              <a:buSzPct val="100000"/>
              <a:buFontTx/>
              <a:buNone/>
              <a:defRPr sz="1400" i="1">
                <a:solidFill>
                  <a:srgbClr val="404040"/>
                </a:solidFill>
                <a:latin typeface="Arial"/>
                <a:cs typeface="Arial"/>
              </a:defRPr>
            </a:lvl3pPr>
          </a:lstStyle>
          <a:p>
            <a:pPr lvl="0"/>
            <a:r>
              <a:rPr lang="es-ES" smtClean="0"/>
              <a:t>Haga clic para modificar el estilo de texto del patrón</a:t>
            </a:r>
          </a:p>
        </p:txBody>
      </p:sp>
      <p:sp>
        <p:nvSpPr>
          <p:cNvPr id="17" name="Titre 15"/>
          <p:cNvSpPr>
            <a:spLocks noGrp="1"/>
          </p:cNvSpPr>
          <p:nvPr>
            <p:ph type="title"/>
          </p:nvPr>
        </p:nvSpPr>
        <p:spPr>
          <a:xfrm>
            <a:off x="727695" y="331681"/>
            <a:ext cx="7681293" cy="338137"/>
          </a:xfrm>
        </p:spPr>
        <p:txBody>
          <a:bodyPr/>
          <a:lstStyle>
            <a:lvl1pPr>
              <a:defRPr>
                <a:solidFill>
                  <a:schemeClr val="tx1">
                    <a:lumMod val="65000"/>
                    <a:lumOff val="35000"/>
                  </a:schemeClr>
                </a:solidFill>
                <a:latin typeface="+mn-lt"/>
              </a:defRPr>
            </a:lvl1pPr>
          </a:lstStyle>
          <a:p>
            <a:r>
              <a:rPr lang="es-ES" smtClean="0"/>
              <a:t>Haga clic para modificar el estilo de título del patrón</a:t>
            </a:r>
            <a:endParaRPr lang="fr-FR" dirty="0"/>
          </a:p>
        </p:txBody>
      </p:sp>
      <p:pic>
        <p:nvPicPr>
          <p:cNvPr id="8" name="7 Imagen"/>
          <p:cNvPicPr>
            <a:picLocks noChangeAspect="1"/>
          </p:cNvPicPr>
          <p:nvPr/>
        </p:nvPicPr>
        <p:blipFill>
          <a:blip r:embed="rId6" cstate="print"/>
          <a:stretch>
            <a:fillRect/>
          </a:stretch>
        </p:blipFill>
        <p:spPr>
          <a:xfrm>
            <a:off x="4240846" y="6322256"/>
            <a:ext cx="977463" cy="410195"/>
          </a:xfrm>
          <a:prstGeom prst="rect">
            <a:avLst/>
          </a:prstGeom>
        </p:spPr>
      </p:pic>
      <p:grpSp>
        <p:nvGrpSpPr>
          <p:cNvPr id="2" name="9 Grupo"/>
          <p:cNvGrpSpPr/>
          <p:nvPr/>
        </p:nvGrpSpPr>
        <p:grpSpPr>
          <a:xfrm>
            <a:off x="0" y="6006662"/>
            <a:ext cx="9144000" cy="851338"/>
            <a:chOff x="0" y="6006662"/>
            <a:chExt cx="9144000" cy="851338"/>
          </a:xfrm>
        </p:grpSpPr>
        <p:sp>
          <p:nvSpPr>
            <p:cNvPr id="11" name="Rectangle 13"/>
            <p:cNvSpPr/>
            <p:nvPr userDrawn="1"/>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latin typeface="Century Gothic" pitchFamily="34" charset="0"/>
              </a:endParaRPr>
            </a:p>
          </p:txBody>
        </p:sp>
        <p:sp>
          <p:nvSpPr>
            <p:cNvPr id="13" name="Espace réservé du texte 15"/>
            <p:cNvSpPr txBox="1">
              <a:spLocks/>
            </p:cNvSpPr>
            <p:nvPr userDrawn="1"/>
          </p:nvSpPr>
          <p:spPr>
            <a:xfrm>
              <a:off x="352425" y="6435725"/>
              <a:ext cx="1463675" cy="215900"/>
            </a:xfrm>
            <a:prstGeom prst="rect">
              <a:avLst/>
            </a:prstGeom>
          </p:spPr>
          <p:txBody>
            <a:bodyPr>
              <a:normAutofit fontScale="85000" lnSpcReduction="20000"/>
            </a:bodyPr>
            <a:lstStyle>
              <a:lvl1pPr marL="0" indent="0" algn="l" defTabSz="457200" rtl="0" eaLnBrk="1" latinLnBrk="0" hangingPunct="1">
                <a:spcBef>
                  <a:spcPct val="20000"/>
                </a:spcBef>
                <a:buFontTx/>
                <a:buNone/>
                <a:defRPr sz="1200" kern="1200" cap="none">
                  <a:solidFill>
                    <a:srgbClr val="ED1C24"/>
                  </a:solidFill>
                  <a:latin typeface="ITCFranklinGothic-Demi" pitchFamily="34" charset="0"/>
                  <a:ea typeface="+mn-ea"/>
                  <a:cs typeface="Arial"/>
                </a:defRPr>
              </a:lvl1pPr>
              <a:lvl2pPr marL="361950" indent="0" algn="l" defTabSz="457200" rtl="0" eaLnBrk="1" latinLnBrk="0" hangingPunct="1">
                <a:spcBef>
                  <a:spcPct val="20000"/>
                </a:spcBef>
                <a:buFont typeface="Arial"/>
                <a:buNone/>
                <a:defRPr sz="1800" b="1" kern="1200">
                  <a:solidFill>
                    <a:schemeClr val="tx1"/>
                  </a:solidFill>
                  <a:latin typeface="Arial" pitchFamily="34" charset="0"/>
                  <a:ea typeface="+mn-ea"/>
                  <a:cs typeface="Arial" pitchFamily="34" charset="0"/>
                </a:defRPr>
              </a:lvl2pPr>
              <a:lvl3pPr marL="630238" indent="-268288" algn="l" defTabSz="457200" rtl="0" eaLnBrk="1" latinLnBrk="0" hangingPunct="1">
                <a:spcBef>
                  <a:spcPct val="20000"/>
                </a:spcBef>
                <a:buClr>
                  <a:schemeClr val="tx2"/>
                </a:buClr>
                <a:buFont typeface="Wingdings" pitchFamily="2" charset="2"/>
                <a:buChar char=""/>
                <a:defRPr sz="1600" kern="1200">
                  <a:solidFill>
                    <a:schemeClr val="tx1"/>
                  </a:solidFill>
                  <a:latin typeface="Arial" pitchFamily="34" charset="0"/>
                  <a:ea typeface="+mn-ea"/>
                  <a:cs typeface="Arial" pitchFamily="34" charset="0"/>
                </a:defRPr>
              </a:lvl3pPr>
              <a:lvl4pPr marL="630238" indent="0" algn="l" defTabSz="457200" rtl="0" eaLnBrk="1" latinLnBrk="0" hangingPunct="1">
                <a:spcBef>
                  <a:spcPct val="20000"/>
                </a:spcBef>
                <a:buFontTx/>
                <a:buNone/>
                <a:defRPr sz="1600" kern="1200">
                  <a:solidFill>
                    <a:schemeClr val="tx1"/>
                  </a:solidFill>
                  <a:latin typeface="Arial" pitchFamily="34" charset="0"/>
                  <a:ea typeface="+mn-ea"/>
                  <a:cs typeface="Arial" pitchFamily="34" charset="0"/>
                </a:defRPr>
              </a:lvl4pPr>
              <a:lvl5pPr marL="801688" indent="-171450" algn="l" defTabSz="457200" rtl="0" eaLnBrk="1" latinLnBrk="0" hangingPunct="1">
                <a:spcBef>
                  <a:spcPct val="20000"/>
                </a:spcBef>
                <a:buClr>
                  <a:schemeClr val="tx2"/>
                </a:buClr>
                <a:buFont typeface="Arial" pitchFamily="34" charset="0"/>
                <a:buChar char="­"/>
                <a:tabLst/>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s-ES" b="1" smtClean="0"/>
                <a:t>www.axacolpatria.co</a:t>
              </a:r>
            </a:p>
          </p:txBody>
        </p:sp>
        <p:pic>
          <p:nvPicPr>
            <p:cNvPr id="14" name="Picture 2" descr="F:\UNIDAD DE INVERSION\2014\AXA Colpatria\Logo Axa Colpatria con reserva.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14 Imagen"/>
            <p:cNvPicPr>
              <a:picLocks noChangeAspect="1"/>
            </p:cNvPicPr>
            <p:nvPr userDrawn="1"/>
          </p:nvPicPr>
          <p:blipFill>
            <a:blip r:embed="rId6" cstate="print"/>
            <a:stretch>
              <a:fillRect/>
            </a:stretch>
          </p:blipFill>
          <p:spPr>
            <a:xfrm>
              <a:off x="4240846" y="6353788"/>
              <a:ext cx="977463" cy="410195"/>
            </a:xfrm>
            <a:prstGeom prst="rect">
              <a:avLst/>
            </a:prstGeom>
          </p:spPr>
        </p:pic>
        <p:sp>
          <p:nvSpPr>
            <p:cNvPr id="16" name="Rectangle 13"/>
            <p:cNvSpPr/>
            <p:nvPr userDrawn="1"/>
          </p:nvSpPr>
          <p:spPr>
            <a:xfrm>
              <a:off x="0" y="6006662"/>
              <a:ext cx="9144000" cy="8513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18" name="Picture 2" descr="F:\UNIDAD DE INVERSION\2014\AXA Colpatria\Logo Axa Colpatria con reserva.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21529" y="6197927"/>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18 Imagen"/>
            <p:cNvPicPr>
              <a:picLocks noChangeAspect="1"/>
            </p:cNvPicPr>
            <p:nvPr userDrawn="1"/>
          </p:nvPicPr>
          <p:blipFill>
            <a:blip r:embed="rId6" cstate="print"/>
            <a:stretch>
              <a:fillRect/>
            </a:stretch>
          </p:blipFill>
          <p:spPr>
            <a:xfrm>
              <a:off x="120157" y="6273737"/>
              <a:ext cx="977463" cy="410195"/>
            </a:xfrm>
            <a:prstGeom prst="rect">
              <a:avLst/>
            </a:prstGeom>
          </p:spPr>
        </p:pic>
      </p:grpSp>
    </p:spTree>
    <p:extLst>
      <p:ext uri="{BB962C8B-B14F-4D97-AF65-F5344CB8AC3E}">
        <p14:creationId xmlns:p14="http://schemas.microsoft.com/office/powerpoint/2010/main" val="2686156827"/>
      </p:ext>
    </p:extLst>
  </p:cSld>
  <p:clrMapOvr>
    <a:masterClrMapping/>
  </p:clrMapOvr>
  <p:transition/>
  <p:timing>
    <p:tnLst>
      <p:par>
        <p:cTn id="1" dur="indefinite" restart="never" nodeType="tmRoot"/>
      </p:par>
    </p:tnLst>
  </p:timing>
  <p:hf hdr="0"/>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ABLEAU">
    <p:spTree>
      <p:nvGrpSpPr>
        <p:cNvPr id="1" name=""/>
        <p:cNvGrpSpPr/>
        <p:nvPr/>
      </p:nvGrpSpPr>
      <p:grpSpPr>
        <a:xfrm>
          <a:off x="0" y="0"/>
          <a:ext cx="0" cy="0"/>
          <a:chOff x="0" y="0"/>
          <a:chExt cx="0" cy="0"/>
        </a:xfrm>
      </p:grpSpPr>
      <p:sp>
        <p:nvSpPr>
          <p:cNvPr id="6" name="Rectangle 13"/>
          <p:cNvSpPr/>
          <p:nvPr/>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8" name="10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8763" y="6373813"/>
            <a:ext cx="1682750"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2" descr="F:\UNIDAD DE INVERSION\2014\AXA Colpatria\Logo Axa Colpatria con reserv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Espace réservé du tableau 6"/>
          <p:cNvSpPr>
            <a:spLocks noGrp="1"/>
          </p:cNvSpPr>
          <p:nvPr>
            <p:ph type="tbl" sz="quarter" idx="13"/>
          </p:nvPr>
        </p:nvSpPr>
        <p:spPr>
          <a:xfrm>
            <a:off x="736600" y="2224088"/>
            <a:ext cx="7672388" cy="3816350"/>
          </a:xfrm>
        </p:spPr>
        <p:txBody>
          <a:bodyPr rtlCol="0">
            <a:normAutofit/>
          </a:bodyPr>
          <a:lstStyle>
            <a:lvl1pPr>
              <a:buFontTx/>
              <a:buNone/>
              <a:defRPr sz="1400">
                <a:solidFill>
                  <a:srgbClr val="5F5F5F"/>
                </a:solidFill>
                <a:latin typeface="+mn-lt"/>
              </a:defRPr>
            </a:lvl1pPr>
          </a:lstStyle>
          <a:p>
            <a:pPr lvl="0"/>
            <a:r>
              <a:rPr lang="es-ES" noProof="0" dirty="0" smtClean="0"/>
              <a:t>Haga clic en el icono para agregar una tabla</a:t>
            </a:r>
            <a:endParaRPr lang="fr-FR" noProof="0" dirty="0"/>
          </a:p>
        </p:txBody>
      </p:sp>
      <p:sp>
        <p:nvSpPr>
          <p:cNvPr id="12" name="Espace réservé du texte 5"/>
          <p:cNvSpPr>
            <a:spLocks noGrp="1"/>
          </p:cNvSpPr>
          <p:nvPr>
            <p:ph type="body" sz="quarter" idx="15"/>
          </p:nvPr>
        </p:nvSpPr>
        <p:spPr>
          <a:xfrm>
            <a:off x="729562" y="1509657"/>
            <a:ext cx="3628126" cy="593782"/>
          </a:xfrm>
        </p:spPr>
        <p:txBody>
          <a:bodyPr/>
          <a:lstStyle>
            <a:lvl1pPr marL="0" indent="0">
              <a:spcBef>
                <a:spcPts val="0"/>
              </a:spcBef>
              <a:buFontTx/>
              <a:buNone/>
              <a:defRPr b="1">
                <a:solidFill>
                  <a:srgbClr val="5F5F5F"/>
                </a:solidFill>
                <a:latin typeface="+mn-lt"/>
              </a:defRPr>
            </a:lvl1pPr>
            <a:lvl2pPr marL="0" indent="0">
              <a:spcBef>
                <a:spcPts val="0"/>
              </a:spcBef>
              <a:buFontTx/>
              <a:buNone/>
              <a:defRPr sz="1400" b="0">
                <a:solidFill>
                  <a:srgbClr val="5F5F5F"/>
                </a:solidFill>
                <a:latin typeface="+mn-lt"/>
              </a:defRPr>
            </a:lvl2pPr>
            <a:lvl3pPr marL="0" indent="0">
              <a:spcBef>
                <a:spcPts val="0"/>
              </a:spcBef>
              <a:buFontTx/>
              <a:buNone/>
              <a:defRPr sz="1000" b="1">
                <a:solidFill>
                  <a:srgbClr val="5F5F5F"/>
                </a:solidFill>
                <a:latin typeface="+mn-lt"/>
              </a:defRPr>
            </a:lvl3pPr>
            <a:lvl4pPr marL="0" indent="0">
              <a:buFontTx/>
              <a:buNone/>
              <a:defRPr sz="1000"/>
            </a:lvl4pPr>
            <a:lvl5pPr marL="0" indent="0">
              <a:buFontTx/>
              <a:buNone/>
              <a:defRPr sz="1000"/>
            </a:lvl5pPr>
          </a:lstStyle>
          <a:p>
            <a:pPr lvl="0"/>
            <a:r>
              <a:rPr lang="es-ES" dirty="0" smtClean="0"/>
              <a:t>Haga clic para modificar el estilo de texto del patrón</a:t>
            </a:r>
          </a:p>
          <a:p>
            <a:pPr lvl="1"/>
            <a:r>
              <a:rPr lang="es-ES" dirty="0" smtClean="0"/>
              <a:t>Segundo nivel</a:t>
            </a:r>
          </a:p>
          <a:p>
            <a:pPr lvl="2"/>
            <a:r>
              <a:rPr lang="es-ES" dirty="0" smtClean="0"/>
              <a:t>Tercer nivel</a:t>
            </a:r>
          </a:p>
        </p:txBody>
      </p:sp>
      <p:sp>
        <p:nvSpPr>
          <p:cNvPr id="17" name="Espace réservé du texte 11"/>
          <p:cNvSpPr>
            <a:spLocks noGrp="1"/>
          </p:cNvSpPr>
          <p:nvPr>
            <p:ph type="body" sz="quarter" idx="16"/>
          </p:nvPr>
        </p:nvSpPr>
        <p:spPr>
          <a:xfrm>
            <a:off x="727075" y="819403"/>
            <a:ext cx="7670799" cy="381794"/>
          </a:xfrm>
          <a:prstGeom prst="rect">
            <a:avLst/>
          </a:prstGeom>
        </p:spPr>
        <p:txBody>
          <a:bodyPr>
            <a:normAutofit/>
          </a:bodyPr>
          <a:lstStyle>
            <a:lvl1pPr marL="285750" indent="-285750">
              <a:buSzPct val="120000"/>
              <a:buFontTx/>
              <a:buNone/>
              <a:defRPr sz="1400" b="0">
                <a:solidFill>
                  <a:schemeClr val="tx1">
                    <a:lumMod val="65000"/>
                    <a:lumOff val="35000"/>
                  </a:schemeClr>
                </a:solidFill>
                <a:latin typeface="+mn-lt"/>
                <a:cs typeface="Arial"/>
              </a:defRPr>
            </a:lvl1pPr>
            <a:lvl2pPr marL="742950" indent="-285750">
              <a:buClr>
                <a:srgbClr val="00727A"/>
              </a:buClr>
              <a:buSzPct val="100000"/>
              <a:buFontTx/>
              <a:buNone/>
              <a:defRPr sz="1600" baseline="0">
                <a:solidFill>
                  <a:srgbClr val="404040"/>
                </a:solidFill>
                <a:latin typeface="Arial"/>
                <a:cs typeface="Arial"/>
              </a:defRPr>
            </a:lvl2pPr>
            <a:lvl3pPr marL="1077913" indent="-163513">
              <a:buClr>
                <a:srgbClr val="004563"/>
              </a:buClr>
              <a:buSzPct val="100000"/>
              <a:buFontTx/>
              <a:buNone/>
              <a:defRPr sz="1400" i="1">
                <a:solidFill>
                  <a:srgbClr val="404040"/>
                </a:solidFill>
                <a:latin typeface="Arial"/>
                <a:cs typeface="Arial"/>
              </a:defRPr>
            </a:lvl3pPr>
          </a:lstStyle>
          <a:p>
            <a:pPr lvl="0"/>
            <a:r>
              <a:rPr lang="es-ES" smtClean="0"/>
              <a:t>Haga clic para modificar el estilo de texto del patrón</a:t>
            </a:r>
          </a:p>
        </p:txBody>
      </p:sp>
      <p:sp>
        <p:nvSpPr>
          <p:cNvPr id="18" name="Titre 15"/>
          <p:cNvSpPr>
            <a:spLocks noGrp="1"/>
          </p:cNvSpPr>
          <p:nvPr>
            <p:ph type="title"/>
          </p:nvPr>
        </p:nvSpPr>
        <p:spPr>
          <a:xfrm>
            <a:off x="727695" y="331681"/>
            <a:ext cx="7681293" cy="338137"/>
          </a:xfrm>
        </p:spPr>
        <p:txBody>
          <a:bodyPr/>
          <a:lstStyle>
            <a:lvl1pPr>
              <a:defRPr>
                <a:solidFill>
                  <a:schemeClr val="tx1">
                    <a:lumMod val="65000"/>
                    <a:lumOff val="35000"/>
                  </a:schemeClr>
                </a:solidFill>
                <a:latin typeface="+mn-lt"/>
              </a:defRPr>
            </a:lvl1pPr>
          </a:lstStyle>
          <a:p>
            <a:r>
              <a:rPr lang="es-ES" smtClean="0"/>
              <a:t>Haga clic para modificar el estilo de título del patrón</a:t>
            </a:r>
            <a:endParaRPr lang="fr-FR" dirty="0"/>
          </a:p>
        </p:txBody>
      </p:sp>
      <p:pic>
        <p:nvPicPr>
          <p:cNvPr id="10" name="9 Imagen"/>
          <p:cNvPicPr>
            <a:picLocks noChangeAspect="1"/>
          </p:cNvPicPr>
          <p:nvPr/>
        </p:nvPicPr>
        <p:blipFill>
          <a:blip r:embed="rId4" cstate="print"/>
          <a:stretch>
            <a:fillRect/>
          </a:stretch>
        </p:blipFill>
        <p:spPr>
          <a:xfrm>
            <a:off x="4240846" y="6322256"/>
            <a:ext cx="977463" cy="410195"/>
          </a:xfrm>
          <a:prstGeom prst="rect">
            <a:avLst/>
          </a:prstGeom>
        </p:spPr>
      </p:pic>
      <p:grpSp>
        <p:nvGrpSpPr>
          <p:cNvPr id="2" name="10 Grupo"/>
          <p:cNvGrpSpPr/>
          <p:nvPr/>
        </p:nvGrpSpPr>
        <p:grpSpPr>
          <a:xfrm>
            <a:off x="0" y="6006662"/>
            <a:ext cx="9144000" cy="851338"/>
            <a:chOff x="0" y="6006662"/>
            <a:chExt cx="9144000" cy="851338"/>
          </a:xfrm>
        </p:grpSpPr>
        <p:sp>
          <p:nvSpPr>
            <p:cNvPr id="13" name="Rectangle 13"/>
            <p:cNvSpPr/>
            <p:nvPr userDrawn="1"/>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latin typeface="Century Gothic" pitchFamily="34" charset="0"/>
              </a:endParaRPr>
            </a:p>
          </p:txBody>
        </p:sp>
        <p:sp>
          <p:nvSpPr>
            <p:cNvPr id="14" name="Espace réservé du texte 15"/>
            <p:cNvSpPr txBox="1">
              <a:spLocks/>
            </p:cNvSpPr>
            <p:nvPr userDrawn="1"/>
          </p:nvSpPr>
          <p:spPr>
            <a:xfrm>
              <a:off x="352425" y="6435725"/>
              <a:ext cx="1463675" cy="215900"/>
            </a:xfrm>
            <a:prstGeom prst="rect">
              <a:avLst/>
            </a:prstGeom>
          </p:spPr>
          <p:txBody>
            <a:bodyPr>
              <a:normAutofit fontScale="85000" lnSpcReduction="20000"/>
            </a:bodyPr>
            <a:lstStyle>
              <a:lvl1pPr marL="0" indent="0" algn="l" defTabSz="457200" rtl="0" eaLnBrk="1" latinLnBrk="0" hangingPunct="1">
                <a:spcBef>
                  <a:spcPct val="20000"/>
                </a:spcBef>
                <a:buFontTx/>
                <a:buNone/>
                <a:defRPr sz="1200" kern="1200" cap="none">
                  <a:solidFill>
                    <a:srgbClr val="ED1C24"/>
                  </a:solidFill>
                  <a:latin typeface="ITCFranklinGothic-Demi" pitchFamily="34" charset="0"/>
                  <a:ea typeface="+mn-ea"/>
                  <a:cs typeface="Arial"/>
                </a:defRPr>
              </a:lvl1pPr>
              <a:lvl2pPr marL="361950" indent="0" algn="l" defTabSz="457200" rtl="0" eaLnBrk="1" latinLnBrk="0" hangingPunct="1">
                <a:spcBef>
                  <a:spcPct val="20000"/>
                </a:spcBef>
                <a:buFont typeface="Arial"/>
                <a:buNone/>
                <a:defRPr sz="1800" b="1" kern="1200">
                  <a:solidFill>
                    <a:schemeClr val="tx1"/>
                  </a:solidFill>
                  <a:latin typeface="Arial" pitchFamily="34" charset="0"/>
                  <a:ea typeface="+mn-ea"/>
                  <a:cs typeface="Arial" pitchFamily="34" charset="0"/>
                </a:defRPr>
              </a:lvl2pPr>
              <a:lvl3pPr marL="630238" indent="-268288" algn="l" defTabSz="457200" rtl="0" eaLnBrk="1" latinLnBrk="0" hangingPunct="1">
                <a:spcBef>
                  <a:spcPct val="20000"/>
                </a:spcBef>
                <a:buClr>
                  <a:schemeClr val="tx2"/>
                </a:buClr>
                <a:buFont typeface="Wingdings" pitchFamily="2" charset="2"/>
                <a:buChar char=""/>
                <a:defRPr sz="1600" kern="1200">
                  <a:solidFill>
                    <a:schemeClr val="tx1"/>
                  </a:solidFill>
                  <a:latin typeface="Arial" pitchFamily="34" charset="0"/>
                  <a:ea typeface="+mn-ea"/>
                  <a:cs typeface="Arial" pitchFamily="34" charset="0"/>
                </a:defRPr>
              </a:lvl3pPr>
              <a:lvl4pPr marL="630238" indent="0" algn="l" defTabSz="457200" rtl="0" eaLnBrk="1" latinLnBrk="0" hangingPunct="1">
                <a:spcBef>
                  <a:spcPct val="20000"/>
                </a:spcBef>
                <a:buFontTx/>
                <a:buNone/>
                <a:defRPr sz="1600" kern="1200">
                  <a:solidFill>
                    <a:schemeClr val="tx1"/>
                  </a:solidFill>
                  <a:latin typeface="Arial" pitchFamily="34" charset="0"/>
                  <a:ea typeface="+mn-ea"/>
                  <a:cs typeface="Arial" pitchFamily="34" charset="0"/>
                </a:defRPr>
              </a:lvl4pPr>
              <a:lvl5pPr marL="801688" indent="-171450" algn="l" defTabSz="457200" rtl="0" eaLnBrk="1" latinLnBrk="0" hangingPunct="1">
                <a:spcBef>
                  <a:spcPct val="20000"/>
                </a:spcBef>
                <a:buClr>
                  <a:schemeClr val="tx2"/>
                </a:buClr>
                <a:buFont typeface="Arial" pitchFamily="34" charset="0"/>
                <a:buChar char="­"/>
                <a:tabLst/>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s-ES" b="1" smtClean="0"/>
                <a:t>www.axacolpatria.co</a:t>
              </a:r>
            </a:p>
          </p:txBody>
        </p:sp>
        <p:pic>
          <p:nvPicPr>
            <p:cNvPr id="15" name="Picture 2" descr="F:\UNIDAD DE INVERSION\2014\AXA Colpatria\Logo Axa Colpatria con reserva.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15 Imagen"/>
            <p:cNvPicPr>
              <a:picLocks noChangeAspect="1"/>
            </p:cNvPicPr>
            <p:nvPr userDrawn="1"/>
          </p:nvPicPr>
          <p:blipFill>
            <a:blip r:embed="rId4" cstate="print"/>
            <a:stretch>
              <a:fillRect/>
            </a:stretch>
          </p:blipFill>
          <p:spPr>
            <a:xfrm>
              <a:off x="4240846" y="6353788"/>
              <a:ext cx="977463" cy="410195"/>
            </a:xfrm>
            <a:prstGeom prst="rect">
              <a:avLst/>
            </a:prstGeom>
          </p:spPr>
        </p:pic>
        <p:sp>
          <p:nvSpPr>
            <p:cNvPr id="19" name="Rectangle 13"/>
            <p:cNvSpPr/>
            <p:nvPr userDrawn="1"/>
          </p:nvSpPr>
          <p:spPr>
            <a:xfrm>
              <a:off x="0" y="6006662"/>
              <a:ext cx="9144000" cy="8513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20" name="Picture 2" descr="F:\UNIDAD DE INVERSION\2014\AXA Colpatria\Logo Axa Colpatria con reserva.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21529" y="6197927"/>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20 Imagen"/>
            <p:cNvPicPr>
              <a:picLocks noChangeAspect="1"/>
            </p:cNvPicPr>
            <p:nvPr userDrawn="1"/>
          </p:nvPicPr>
          <p:blipFill>
            <a:blip r:embed="rId4" cstate="print"/>
            <a:stretch>
              <a:fillRect/>
            </a:stretch>
          </p:blipFill>
          <p:spPr>
            <a:xfrm>
              <a:off x="120157" y="6273737"/>
              <a:ext cx="977463" cy="410195"/>
            </a:xfrm>
            <a:prstGeom prst="rect">
              <a:avLst/>
            </a:prstGeom>
          </p:spPr>
        </p:pic>
      </p:grpSp>
    </p:spTree>
    <p:extLst>
      <p:ext uri="{BB962C8B-B14F-4D97-AF65-F5344CB8AC3E}">
        <p14:creationId xmlns:p14="http://schemas.microsoft.com/office/powerpoint/2010/main" val="621990466"/>
      </p:ext>
    </p:extLst>
  </p:cSld>
  <p:clrMapOvr>
    <a:masterClrMapping/>
  </p:clrMapOvr>
  <p:transition/>
  <p:timing>
    <p:tnLst>
      <p:par>
        <p:cTn id="1" dur="indefinite" restart="never" nodeType="tmRoot"/>
      </p:par>
    </p:tnLst>
  </p:timing>
  <p:hf hdr="0"/>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HISTOGRAMME x2">
    <p:spTree>
      <p:nvGrpSpPr>
        <p:cNvPr id="1" name=""/>
        <p:cNvGrpSpPr/>
        <p:nvPr/>
      </p:nvGrpSpPr>
      <p:grpSpPr>
        <a:xfrm>
          <a:off x="0" y="0"/>
          <a:ext cx="0" cy="0"/>
          <a:chOff x="0" y="0"/>
          <a:chExt cx="0" cy="0"/>
        </a:xfrm>
      </p:grpSpPr>
      <p:sp>
        <p:nvSpPr>
          <p:cNvPr id="8" name="Rectangle 13"/>
          <p:cNvSpPr/>
          <p:nvPr/>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10" name="10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8763" y="6373813"/>
            <a:ext cx="1682750"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descr="F:\UNIDAD DE INVERSION\2014\AXA Colpatria\Logo Axa Colpatria con reserv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Espace réservé du graphique 8"/>
          <p:cNvSpPr>
            <a:spLocks noGrp="1"/>
          </p:cNvSpPr>
          <p:nvPr>
            <p:ph type="chart" sz="quarter" idx="14"/>
          </p:nvPr>
        </p:nvSpPr>
        <p:spPr>
          <a:xfrm>
            <a:off x="600074" y="2220426"/>
            <a:ext cx="3757613" cy="3554413"/>
          </a:xfrm>
        </p:spPr>
        <p:txBody>
          <a:bodyPr rtlCol="0">
            <a:normAutofit/>
          </a:bodyPr>
          <a:lstStyle>
            <a:lvl1pPr>
              <a:buFontTx/>
              <a:buNone/>
              <a:defRPr>
                <a:solidFill>
                  <a:srgbClr val="5F5F5F"/>
                </a:solidFill>
                <a:latin typeface="+mn-lt"/>
              </a:defRPr>
            </a:lvl1pPr>
          </a:lstStyle>
          <a:p>
            <a:pPr lvl="0"/>
            <a:r>
              <a:rPr lang="es-ES" noProof="0" dirty="0" smtClean="0"/>
              <a:t>Haga clic en el icono para agregar un gráfico</a:t>
            </a:r>
            <a:endParaRPr lang="fr-FR" noProof="0" dirty="0"/>
          </a:p>
        </p:txBody>
      </p:sp>
      <p:sp>
        <p:nvSpPr>
          <p:cNvPr id="12" name="Espace réservé du graphique 8"/>
          <p:cNvSpPr>
            <a:spLocks noGrp="1"/>
          </p:cNvSpPr>
          <p:nvPr>
            <p:ph type="chart" sz="quarter" idx="15"/>
          </p:nvPr>
        </p:nvSpPr>
        <p:spPr>
          <a:xfrm>
            <a:off x="4663764" y="2220426"/>
            <a:ext cx="3757613" cy="3554413"/>
          </a:xfrm>
        </p:spPr>
        <p:txBody>
          <a:bodyPr rtlCol="0">
            <a:normAutofit/>
          </a:bodyPr>
          <a:lstStyle>
            <a:lvl1pPr>
              <a:buFontTx/>
              <a:buNone/>
              <a:defRPr>
                <a:solidFill>
                  <a:srgbClr val="5F5F5F"/>
                </a:solidFill>
                <a:latin typeface="+mn-lt"/>
              </a:defRPr>
            </a:lvl1pPr>
          </a:lstStyle>
          <a:p>
            <a:pPr lvl="0"/>
            <a:r>
              <a:rPr lang="es-ES" noProof="0" dirty="0" smtClean="0"/>
              <a:t>Haga clic en el icono para agregar un gráfico</a:t>
            </a:r>
            <a:endParaRPr lang="fr-FR" noProof="0" dirty="0"/>
          </a:p>
        </p:txBody>
      </p:sp>
      <p:sp>
        <p:nvSpPr>
          <p:cNvPr id="6" name="Espace réservé du texte 5"/>
          <p:cNvSpPr>
            <a:spLocks noGrp="1"/>
          </p:cNvSpPr>
          <p:nvPr>
            <p:ph type="body" sz="quarter" idx="12"/>
          </p:nvPr>
        </p:nvSpPr>
        <p:spPr>
          <a:xfrm>
            <a:off x="729562" y="1509657"/>
            <a:ext cx="3628126" cy="593782"/>
          </a:xfrm>
        </p:spPr>
        <p:txBody>
          <a:bodyPr/>
          <a:lstStyle>
            <a:lvl1pPr marL="0" indent="0">
              <a:spcBef>
                <a:spcPts val="0"/>
              </a:spcBef>
              <a:buFontTx/>
              <a:buNone/>
              <a:defRPr b="1">
                <a:solidFill>
                  <a:srgbClr val="5F5F5F"/>
                </a:solidFill>
                <a:latin typeface="+mn-lt"/>
              </a:defRPr>
            </a:lvl1pPr>
            <a:lvl2pPr marL="0" indent="0">
              <a:spcBef>
                <a:spcPts val="0"/>
              </a:spcBef>
              <a:buFontTx/>
              <a:buNone/>
              <a:defRPr sz="1400" b="0">
                <a:solidFill>
                  <a:srgbClr val="5F5F5F"/>
                </a:solidFill>
                <a:latin typeface="+mn-lt"/>
              </a:defRPr>
            </a:lvl2pPr>
            <a:lvl3pPr marL="0" indent="0">
              <a:spcBef>
                <a:spcPts val="0"/>
              </a:spcBef>
              <a:buFontTx/>
              <a:buNone/>
              <a:defRPr sz="1000" b="1">
                <a:solidFill>
                  <a:srgbClr val="5F5F5F"/>
                </a:solidFill>
                <a:latin typeface="+mn-lt"/>
              </a:defRPr>
            </a:lvl3pPr>
            <a:lvl4pPr marL="0" indent="0">
              <a:buFontTx/>
              <a:buNone/>
              <a:defRPr sz="1000"/>
            </a:lvl4pPr>
            <a:lvl5pPr marL="0" indent="0">
              <a:buFontTx/>
              <a:buNone/>
              <a:defRPr sz="1000"/>
            </a:lvl5pPr>
          </a:lstStyle>
          <a:p>
            <a:pPr lvl="0"/>
            <a:r>
              <a:rPr lang="es-ES" dirty="0" smtClean="0"/>
              <a:t>Haga clic para modificar el estilo de texto del patrón</a:t>
            </a:r>
          </a:p>
          <a:p>
            <a:pPr lvl="1"/>
            <a:r>
              <a:rPr lang="es-ES" dirty="0" smtClean="0"/>
              <a:t>Segundo nivel</a:t>
            </a:r>
          </a:p>
          <a:p>
            <a:pPr lvl="2"/>
            <a:r>
              <a:rPr lang="es-ES" dirty="0" smtClean="0"/>
              <a:t>Tercer nivel</a:t>
            </a:r>
          </a:p>
        </p:txBody>
      </p:sp>
      <p:sp>
        <p:nvSpPr>
          <p:cNvPr id="7" name="Espace réservé du texte 5"/>
          <p:cNvSpPr>
            <a:spLocks noGrp="1"/>
          </p:cNvSpPr>
          <p:nvPr>
            <p:ph type="body" sz="quarter" idx="13"/>
          </p:nvPr>
        </p:nvSpPr>
        <p:spPr>
          <a:xfrm>
            <a:off x="4763256" y="1509657"/>
            <a:ext cx="3546985" cy="593782"/>
          </a:xfrm>
        </p:spPr>
        <p:txBody>
          <a:bodyPr/>
          <a:lstStyle>
            <a:lvl1pPr marL="0" indent="0">
              <a:spcBef>
                <a:spcPts val="0"/>
              </a:spcBef>
              <a:buFontTx/>
              <a:buNone/>
              <a:defRPr b="1">
                <a:solidFill>
                  <a:srgbClr val="5F5F5F"/>
                </a:solidFill>
                <a:latin typeface="+mn-lt"/>
              </a:defRPr>
            </a:lvl1pPr>
            <a:lvl2pPr marL="0" indent="0">
              <a:spcBef>
                <a:spcPts val="0"/>
              </a:spcBef>
              <a:buFontTx/>
              <a:buNone/>
              <a:defRPr sz="1400" b="0">
                <a:solidFill>
                  <a:srgbClr val="5F5F5F"/>
                </a:solidFill>
                <a:latin typeface="+mn-lt"/>
              </a:defRPr>
            </a:lvl2pPr>
            <a:lvl3pPr marL="0" indent="0">
              <a:spcBef>
                <a:spcPts val="0"/>
              </a:spcBef>
              <a:buFontTx/>
              <a:buNone/>
              <a:defRPr sz="1000" b="1">
                <a:solidFill>
                  <a:srgbClr val="5F5F5F"/>
                </a:solidFill>
                <a:latin typeface="+mn-lt"/>
              </a:defRPr>
            </a:lvl3pPr>
            <a:lvl4pPr marL="0" indent="0">
              <a:buFontTx/>
              <a:buNone/>
              <a:defRPr sz="1000"/>
            </a:lvl4pPr>
            <a:lvl5pPr marL="0" indent="0">
              <a:buFontTx/>
              <a:buNone/>
              <a:defRPr sz="1000"/>
            </a:lvl5pPr>
          </a:lstStyle>
          <a:p>
            <a:pPr lvl="0"/>
            <a:r>
              <a:rPr lang="es-ES" dirty="0" smtClean="0"/>
              <a:t>Haga clic para modificar el estilo de texto del patrón</a:t>
            </a:r>
          </a:p>
          <a:p>
            <a:pPr lvl="1"/>
            <a:r>
              <a:rPr lang="es-ES" dirty="0" smtClean="0"/>
              <a:t>Segundo nivel</a:t>
            </a:r>
          </a:p>
          <a:p>
            <a:pPr lvl="2"/>
            <a:r>
              <a:rPr lang="es-ES" dirty="0" smtClean="0"/>
              <a:t>Tercer nivel</a:t>
            </a:r>
          </a:p>
        </p:txBody>
      </p:sp>
      <p:sp>
        <p:nvSpPr>
          <p:cNvPr id="19" name="Espace réservé du texte 11"/>
          <p:cNvSpPr>
            <a:spLocks noGrp="1"/>
          </p:cNvSpPr>
          <p:nvPr>
            <p:ph type="body" sz="quarter" idx="16"/>
          </p:nvPr>
        </p:nvSpPr>
        <p:spPr>
          <a:xfrm>
            <a:off x="727075" y="819403"/>
            <a:ext cx="7670799" cy="381794"/>
          </a:xfrm>
          <a:prstGeom prst="rect">
            <a:avLst/>
          </a:prstGeom>
        </p:spPr>
        <p:txBody>
          <a:bodyPr>
            <a:normAutofit/>
          </a:bodyPr>
          <a:lstStyle>
            <a:lvl1pPr marL="285750" indent="-285750">
              <a:buSzPct val="120000"/>
              <a:buFontTx/>
              <a:buNone/>
              <a:defRPr sz="1400" b="0">
                <a:solidFill>
                  <a:schemeClr val="tx1">
                    <a:lumMod val="65000"/>
                    <a:lumOff val="35000"/>
                  </a:schemeClr>
                </a:solidFill>
                <a:latin typeface="+mn-lt"/>
                <a:cs typeface="Arial"/>
              </a:defRPr>
            </a:lvl1pPr>
            <a:lvl2pPr marL="742950" indent="-285750">
              <a:buClr>
                <a:srgbClr val="00727A"/>
              </a:buClr>
              <a:buSzPct val="100000"/>
              <a:buFontTx/>
              <a:buNone/>
              <a:defRPr sz="1600" baseline="0">
                <a:solidFill>
                  <a:srgbClr val="404040"/>
                </a:solidFill>
                <a:latin typeface="Arial"/>
                <a:cs typeface="Arial"/>
              </a:defRPr>
            </a:lvl2pPr>
            <a:lvl3pPr marL="1077913" indent="-163513">
              <a:buClr>
                <a:srgbClr val="004563"/>
              </a:buClr>
              <a:buSzPct val="100000"/>
              <a:buFontTx/>
              <a:buNone/>
              <a:defRPr sz="1400" i="1">
                <a:solidFill>
                  <a:srgbClr val="404040"/>
                </a:solidFill>
                <a:latin typeface="Arial"/>
                <a:cs typeface="Arial"/>
              </a:defRPr>
            </a:lvl3pPr>
          </a:lstStyle>
          <a:p>
            <a:pPr lvl="0"/>
            <a:r>
              <a:rPr lang="es-ES" smtClean="0"/>
              <a:t>Haga clic para modificar el estilo de texto del patrón</a:t>
            </a:r>
          </a:p>
        </p:txBody>
      </p:sp>
      <p:sp>
        <p:nvSpPr>
          <p:cNvPr id="20" name="Titre 15"/>
          <p:cNvSpPr>
            <a:spLocks noGrp="1"/>
          </p:cNvSpPr>
          <p:nvPr>
            <p:ph type="title"/>
          </p:nvPr>
        </p:nvSpPr>
        <p:spPr>
          <a:xfrm>
            <a:off x="727695" y="331681"/>
            <a:ext cx="7681293" cy="338137"/>
          </a:xfrm>
        </p:spPr>
        <p:txBody>
          <a:bodyPr/>
          <a:lstStyle>
            <a:lvl1pPr>
              <a:defRPr>
                <a:solidFill>
                  <a:schemeClr val="tx1">
                    <a:lumMod val="65000"/>
                    <a:lumOff val="35000"/>
                  </a:schemeClr>
                </a:solidFill>
                <a:latin typeface="+mn-lt"/>
              </a:defRPr>
            </a:lvl1pPr>
          </a:lstStyle>
          <a:p>
            <a:r>
              <a:rPr lang="es-ES" smtClean="0"/>
              <a:t>Haga clic para modificar el estilo de título del patrón</a:t>
            </a:r>
            <a:endParaRPr lang="fr-FR" dirty="0"/>
          </a:p>
        </p:txBody>
      </p:sp>
      <p:pic>
        <p:nvPicPr>
          <p:cNvPr id="13" name="12 Imagen"/>
          <p:cNvPicPr>
            <a:picLocks noChangeAspect="1"/>
          </p:cNvPicPr>
          <p:nvPr/>
        </p:nvPicPr>
        <p:blipFill>
          <a:blip r:embed="rId4" cstate="print"/>
          <a:stretch>
            <a:fillRect/>
          </a:stretch>
        </p:blipFill>
        <p:spPr>
          <a:xfrm>
            <a:off x="4240846" y="6322256"/>
            <a:ext cx="977463" cy="410195"/>
          </a:xfrm>
          <a:prstGeom prst="rect">
            <a:avLst/>
          </a:prstGeom>
        </p:spPr>
      </p:pic>
      <p:grpSp>
        <p:nvGrpSpPr>
          <p:cNvPr id="2" name="13 Grupo"/>
          <p:cNvGrpSpPr/>
          <p:nvPr/>
        </p:nvGrpSpPr>
        <p:grpSpPr>
          <a:xfrm>
            <a:off x="0" y="6006662"/>
            <a:ext cx="9144000" cy="851338"/>
            <a:chOff x="0" y="6006662"/>
            <a:chExt cx="9144000" cy="851338"/>
          </a:xfrm>
        </p:grpSpPr>
        <p:sp>
          <p:nvSpPr>
            <p:cNvPr id="15" name="Rectangle 13"/>
            <p:cNvSpPr/>
            <p:nvPr userDrawn="1"/>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latin typeface="Century Gothic" pitchFamily="34" charset="0"/>
              </a:endParaRPr>
            </a:p>
          </p:txBody>
        </p:sp>
        <p:sp>
          <p:nvSpPr>
            <p:cNvPr id="16" name="Espace réservé du texte 15"/>
            <p:cNvSpPr txBox="1">
              <a:spLocks/>
            </p:cNvSpPr>
            <p:nvPr userDrawn="1"/>
          </p:nvSpPr>
          <p:spPr>
            <a:xfrm>
              <a:off x="352425" y="6435725"/>
              <a:ext cx="1463675" cy="215900"/>
            </a:xfrm>
            <a:prstGeom prst="rect">
              <a:avLst/>
            </a:prstGeom>
          </p:spPr>
          <p:txBody>
            <a:bodyPr>
              <a:normAutofit fontScale="85000" lnSpcReduction="20000"/>
            </a:bodyPr>
            <a:lstStyle>
              <a:lvl1pPr marL="0" indent="0" algn="l" defTabSz="457200" rtl="0" eaLnBrk="1" latinLnBrk="0" hangingPunct="1">
                <a:spcBef>
                  <a:spcPct val="20000"/>
                </a:spcBef>
                <a:buFontTx/>
                <a:buNone/>
                <a:defRPr sz="1200" kern="1200" cap="none">
                  <a:solidFill>
                    <a:srgbClr val="ED1C24"/>
                  </a:solidFill>
                  <a:latin typeface="ITCFranklinGothic-Demi" pitchFamily="34" charset="0"/>
                  <a:ea typeface="+mn-ea"/>
                  <a:cs typeface="Arial"/>
                </a:defRPr>
              </a:lvl1pPr>
              <a:lvl2pPr marL="361950" indent="0" algn="l" defTabSz="457200" rtl="0" eaLnBrk="1" latinLnBrk="0" hangingPunct="1">
                <a:spcBef>
                  <a:spcPct val="20000"/>
                </a:spcBef>
                <a:buFont typeface="Arial"/>
                <a:buNone/>
                <a:defRPr sz="1800" b="1" kern="1200">
                  <a:solidFill>
                    <a:schemeClr val="tx1"/>
                  </a:solidFill>
                  <a:latin typeface="Arial" pitchFamily="34" charset="0"/>
                  <a:ea typeface="+mn-ea"/>
                  <a:cs typeface="Arial" pitchFamily="34" charset="0"/>
                </a:defRPr>
              </a:lvl2pPr>
              <a:lvl3pPr marL="630238" indent="-268288" algn="l" defTabSz="457200" rtl="0" eaLnBrk="1" latinLnBrk="0" hangingPunct="1">
                <a:spcBef>
                  <a:spcPct val="20000"/>
                </a:spcBef>
                <a:buClr>
                  <a:schemeClr val="tx2"/>
                </a:buClr>
                <a:buFont typeface="Wingdings" pitchFamily="2" charset="2"/>
                <a:buChar char=""/>
                <a:defRPr sz="1600" kern="1200">
                  <a:solidFill>
                    <a:schemeClr val="tx1"/>
                  </a:solidFill>
                  <a:latin typeface="Arial" pitchFamily="34" charset="0"/>
                  <a:ea typeface="+mn-ea"/>
                  <a:cs typeface="Arial" pitchFamily="34" charset="0"/>
                </a:defRPr>
              </a:lvl3pPr>
              <a:lvl4pPr marL="630238" indent="0" algn="l" defTabSz="457200" rtl="0" eaLnBrk="1" latinLnBrk="0" hangingPunct="1">
                <a:spcBef>
                  <a:spcPct val="20000"/>
                </a:spcBef>
                <a:buFontTx/>
                <a:buNone/>
                <a:defRPr sz="1600" kern="1200">
                  <a:solidFill>
                    <a:schemeClr val="tx1"/>
                  </a:solidFill>
                  <a:latin typeface="Arial" pitchFamily="34" charset="0"/>
                  <a:ea typeface="+mn-ea"/>
                  <a:cs typeface="Arial" pitchFamily="34" charset="0"/>
                </a:defRPr>
              </a:lvl4pPr>
              <a:lvl5pPr marL="801688" indent="-171450" algn="l" defTabSz="457200" rtl="0" eaLnBrk="1" latinLnBrk="0" hangingPunct="1">
                <a:spcBef>
                  <a:spcPct val="20000"/>
                </a:spcBef>
                <a:buClr>
                  <a:schemeClr val="tx2"/>
                </a:buClr>
                <a:buFont typeface="Arial" pitchFamily="34" charset="0"/>
                <a:buChar char="­"/>
                <a:tabLst/>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s-ES" b="1" smtClean="0"/>
                <a:t>www.axacolpatria.co</a:t>
              </a:r>
            </a:p>
          </p:txBody>
        </p:sp>
        <p:pic>
          <p:nvPicPr>
            <p:cNvPr id="17" name="Picture 2" descr="F:\UNIDAD DE INVERSION\2014\AXA Colpatria\Logo Axa Colpatria con reserva.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17 Imagen"/>
            <p:cNvPicPr>
              <a:picLocks noChangeAspect="1"/>
            </p:cNvPicPr>
            <p:nvPr userDrawn="1"/>
          </p:nvPicPr>
          <p:blipFill>
            <a:blip r:embed="rId4" cstate="print"/>
            <a:stretch>
              <a:fillRect/>
            </a:stretch>
          </p:blipFill>
          <p:spPr>
            <a:xfrm>
              <a:off x="4240846" y="6353788"/>
              <a:ext cx="977463" cy="410195"/>
            </a:xfrm>
            <a:prstGeom prst="rect">
              <a:avLst/>
            </a:prstGeom>
          </p:spPr>
        </p:pic>
        <p:sp>
          <p:nvSpPr>
            <p:cNvPr id="21" name="Rectangle 13"/>
            <p:cNvSpPr/>
            <p:nvPr userDrawn="1"/>
          </p:nvSpPr>
          <p:spPr>
            <a:xfrm>
              <a:off x="0" y="6006662"/>
              <a:ext cx="9144000" cy="8513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22" name="Picture 2" descr="F:\UNIDAD DE INVERSION\2014\AXA Colpatria\Logo Axa Colpatria con reserva.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21529" y="6197927"/>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22 Imagen"/>
            <p:cNvPicPr>
              <a:picLocks noChangeAspect="1"/>
            </p:cNvPicPr>
            <p:nvPr userDrawn="1"/>
          </p:nvPicPr>
          <p:blipFill>
            <a:blip r:embed="rId4" cstate="print"/>
            <a:stretch>
              <a:fillRect/>
            </a:stretch>
          </p:blipFill>
          <p:spPr>
            <a:xfrm>
              <a:off x="120157" y="6273737"/>
              <a:ext cx="977463" cy="410195"/>
            </a:xfrm>
            <a:prstGeom prst="rect">
              <a:avLst/>
            </a:prstGeom>
          </p:spPr>
        </p:pic>
      </p:grpSp>
    </p:spTree>
    <p:extLst>
      <p:ext uri="{BB962C8B-B14F-4D97-AF65-F5344CB8AC3E}">
        <p14:creationId xmlns:p14="http://schemas.microsoft.com/office/powerpoint/2010/main" val="2044807647"/>
      </p:ext>
    </p:extLst>
  </p:cSld>
  <p:clrMapOvr>
    <a:masterClrMapping/>
  </p:clrMapOvr>
  <p:transition/>
  <p:timing>
    <p:tnLst>
      <p:par>
        <p:cTn id="1" dur="indefinite" restart="never" nodeType="tmRoot"/>
      </p:par>
    </p:tnLst>
  </p:timing>
  <p:hf hdr="0"/>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HISTOGRAMME x4">
    <p:spTree>
      <p:nvGrpSpPr>
        <p:cNvPr id="1" name=""/>
        <p:cNvGrpSpPr/>
        <p:nvPr/>
      </p:nvGrpSpPr>
      <p:grpSpPr>
        <a:xfrm>
          <a:off x="0" y="0"/>
          <a:ext cx="0" cy="0"/>
          <a:chOff x="0" y="0"/>
          <a:chExt cx="0" cy="0"/>
        </a:xfrm>
      </p:grpSpPr>
      <p:sp>
        <p:nvSpPr>
          <p:cNvPr id="13" name="Rectangle 13"/>
          <p:cNvSpPr/>
          <p:nvPr/>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18" name="10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8763" y="6373813"/>
            <a:ext cx="1682750"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2" descr="F:\UNIDAD DE INVERSION\2014\AXA Colpatria\Logo Axa Colpatria con reserv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Espace réservé du graphique 8"/>
          <p:cNvSpPr>
            <a:spLocks noGrp="1"/>
          </p:cNvSpPr>
          <p:nvPr>
            <p:ph type="chart" sz="quarter" idx="14"/>
          </p:nvPr>
        </p:nvSpPr>
        <p:spPr>
          <a:xfrm>
            <a:off x="600074" y="2216286"/>
            <a:ext cx="3757613" cy="1440000"/>
          </a:xfrm>
        </p:spPr>
        <p:txBody>
          <a:bodyPr rtlCol="0">
            <a:normAutofit/>
          </a:bodyPr>
          <a:lstStyle>
            <a:lvl1pPr>
              <a:buFontTx/>
              <a:buNone/>
              <a:defRPr>
                <a:solidFill>
                  <a:srgbClr val="5F5F5F"/>
                </a:solidFill>
                <a:latin typeface="+mn-lt"/>
              </a:defRPr>
            </a:lvl1pPr>
          </a:lstStyle>
          <a:p>
            <a:pPr lvl="0"/>
            <a:r>
              <a:rPr lang="es-ES" noProof="0" dirty="0" smtClean="0"/>
              <a:t>Haga clic en el icono para agregar un gráfico</a:t>
            </a:r>
            <a:endParaRPr lang="fr-FR" noProof="0" dirty="0"/>
          </a:p>
        </p:txBody>
      </p:sp>
      <p:sp>
        <p:nvSpPr>
          <p:cNvPr id="12" name="Espace réservé du graphique 8"/>
          <p:cNvSpPr>
            <a:spLocks noGrp="1"/>
          </p:cNvSpPr>
          <p:nvPr>
            <p:ph type="chart" sz="quarter" idx="15"/>
          </p:nvPr>
        </p:nvSpPr>
        <p:spPr>
          <a:xfrm>
            <a:off x="4663764" y="2216286"/>
            <a:ext cx="3757613" cy="1440000"/>
          </a:xfrm>
        </p:spPr>
        <p:txBody>
          <a:bodyPr rtlCol="0">
            <a:normAutofit/>
          </a:bodyPr>
          <a:lstStyle>
            <a:lvl1pPr>
              <a:buFontTx/>
              <a:buNone/>
              <a:defRPr>
                <a:solidFill>
                  <a:srgbClr val="5F5F5F"/>
                </a:solidFill>
                <a:latin typeface="+mn-lt"/>
              </a:defRPr>
            </a:lvl1pPr>
          </a:lstStyle>
          <a:p>
            <a:pPr lvl="0"/>
            <a:r>
              <a:rPr lang="es-ES" noProof="0" dirty="0" smtClean="0"/>
              <a:t>Haga clic en el icono para agregar un gráfico</a:t>
            </a:r>
            <a:endParaRPr lang="fr-FR" noProof="0" dirty="0"/>
          </a:p>
        </p:txBody>
      </p:sp>
      <p:sp>
        <p:nvSpPr>
          <p:cNvPr id="6" name="Espace réservé du texte 5"/>
          <p:cNvSpPr>
            <a:spLocks noGrp="1"/>
          </p:cNvSpPr>
          <p:nvPr>
            <p:ph type="body" sz="quarter" idx="12"/>
          </p:nvPr>
        </p:nvSpPr>
        <p:spPr>
          <a:xfrm>
            <a:off x="729562" y="1509657"/>
            <a:ext cx="3628126" cy="593782"/>
          </a:xfrm>
        </p:spPr>
        <p:txBody>
          <a:bodyPr/>
          <a:lstStyle>
            <a:lvl1pPr marL="0" indent="0">
              <a:spcBef>
                <a:spcPts val="0"/>
              </a:spcBef>
              <a:buFontTx/>
              <a:buNone/>
              <a:defRPr b="1">
                <a:solidFill>
                  <a:srgbClr val="5F5F5F"/>
                </a:solidFill>
                <a:latin typeface="+mn-lt"/>
              </a:defRPr>
            </a:lvl1pPr>
            <a:lvl2pPr marL="0" indent="0">
              <a:spcBef>
                <a:spcPts val="0"/>
              </a:spcBef>
              <a:buFontTx/>
              <a:buNone/>
              <a:defRPr sz="1400" b="0">
                <a:solidFill>
                  <a:srgbClr val="5F5F5F"/>
                </a:solidFill>
                <a:latin typeface="+mn-lt"/>
              </a:defRPr>
            </a:lvl2pPr>
            <a:lvl3pPr marL="0" indent="0">
              <a:spcBef>
                <a:spcPts val="0"/>
              </a:spcBef>
              <a:buFontTx/>
              <a:buNone/>
              <a:defRPr sz="1000" b="1">
                <a:solidFill>
                  <a:srgbClr val="5F5F5F"/>
                </a:solidFill>
                <a:latin typeface="+mn-lt"/>
              </a:defRPr>
            </a:lvl3pPr>
            <a:lvl4pPr marL="0" indent="0">
              <a:buFontTx/>
              <a:buNone/>
              <a:defRPr sz="1000"/>
            </a:lvl4pPr>
            <a:lvl5pPr marL="0" indent="0">
              <a:buFontTx/>
              <a:buNone/>
              <a:defRPr sz="1000"/>
            </a:lvl5pPr>
          </a:lstStyle>
          <a:p>
            <a:pPr lvl="0"/>
            <a:r>
              <a:rPr lang="es-ES" smtClean="0"/>
              <a:t>Haga clic para modificar el estilo de texto del patrón</a:t>
            </a:r>
          </a:p>
          <a:p>
            <a:pPr lvl="1"/>
            <a:r>
              <a:rPr lang="es-ES" smtClean="0"/>
              <a:t>Segundo nivel</a:t>
            </a:r>
          </a:p>
          <a:p>
            <a:pPr lvl="2"/>
            <a:r>
              <a:rPr lang="es-ES" smtClean="0"/>
              <a:t>Tercer nivel</a:t>
            </a:r>
          </a:p>
        </p:txBody>
      </p:sp>
      <p:sp>
        <p:nvSpPr>
          <p:cNvPr id="7" name="Espace réservé du texte 5"/>
          <p:cNvSpPr>
            <a:spLocks noGrp="1"/>
          </p:cNvSpPr>
          <p:nvPr>
            <p:ph type="body" sz="quarter" idx="13"/>
          </p:nvPr>
        </p:nvSpPr>
        <p:spPr>
          <a:xfrm>
            <a:off x="4763256" y="1509657"/>
            <a:ext cx="3546985" cy="593782"/>
          </a:xfrm>
        </p:spPr>
        <p:txBody>
          <a:bodyPr/>
          <a:lstStyle>
            <a:lvl1pPr marL="0" indent="0">
              <a:spcBef>
                <a:spcPts val="0"/>
              </a:spcBef>
              <a:buFontTx/>
              <a:buNone/>
              <a:defRPr b="1">
                <a:solidFill>
                  <a:srgbClr val="5F5F5F"/>
                </a:solidFill>
                <a:latin typeface="+mn-lt"/>
              </a:defRPr>
            </a:lvl1pPr>
            <a:lvl2pPr marL="0" indent="0">
              <a:spcBef>
                <a:spcPts val="0"/>
              </a:spcBef>
              <a:buFontTx/>
              <a:buNone/>
              <a:defRPr sz="1400" b="0">
                <a:solidFill>
                  <a:srgbClr val="5F5F5F"/>
                </a:solidFill>
                <a:latin typeface="+mn-lt"/>
              </a:defRPr>
            </a:lvl2pPr>
            <a:lvl3pPr marL="0" indent="0">
              <a:spcBef>
                <a:spcPts val="0"/>
              </a:spcBef>
              <a:buFontTx/>
              <a:buNone/>
              <a:defRPr sz="1000" b="1">
                <a:solidFill>
                  <a:srgbClr val="5F5F5F"/>
                </a:solidFill>
                <a:latin typeface="+mn-lt"/>
              </a:defRPr>
            </a:lvl3pPr>
            <a:lvl4pPr marL="0" indent="0">
              <a:buFontTx/>
              <a:buNone/>
              <a:defRPr sz="1000"/>
            </a:lvl4pPr>
            <a:lvl5pPr marL="0" indent="0">
              <a:buFontTx/>
              <a:buNone/>
              <a:defRPr sz="1000"/>
            </a:lvl5pPr>
          </a:lstStyle>
          <a:p>
            <a:pPr lvl="0"/>
            <a:r>
              <a:rPr lang="es-ES" smtClean="0"/>
              <a:t>Haga clic para modificar el estilo de texto del patrón</a:t>
            </a:r>
          </a:p>
          <a:p>
            <a:pPr lvl="1"/>
            <a:r>
              <a:rPr lang="es-ES" smtClean="0"/>
              <a:t>Segundo nivel</a:t>
            </a:r>
          </a:p>
          <a:p>
            <a:pPr lvl="2"/>
            <a:r>
              <a:rPr lang="es-ES" smtClean="0"/>
              <a:t>Tercer nivel</a:t>
            </a:r>
          </a:p>
        </p:txBody>
      </p:sp>
      <p:sp>
        <p:nvSpPr>
          <p:cNvPr id="14" name="Espace réservé du graphique 8"/>
          <p:cNvSpPr>
            <a:spLocks noGrp="1"/>
          </p:cNvSpPr>
          <p:nvPr>
            <p:ph type="chart" sz="quarter" idx="17"/>
          </p:nvPr>
        </p:nvSpPr>
        <p:spPr>
          <a:xfrm>
            <a:off x="593450" y="4589223"/>
            <a:ext cx="3757613" cy="1440000"/>
          </a:xfrm>
        </p:spPr>
        <p:txBody>
          <a:bodyPr rtlCol="0">
            <a:normAutofit/>
          </a:bodyPr>
          <a:lstStyle>
            <a:lvl1pPr>
              <a:buFontTx/>
              <a:buNone/>
              <a:defRPr>
                <a:solidFill>
                  <a:srgbClr val="5F5F5F"/>
                </a:solidFill>
              </a:defRPr>
            </a:lvl1pPr>
          </a:lstStyle>
          <a:p>
            <a:pPr lvl="0"/>
            <a:r>
              <a:rPr lang="es-ES" noProof="0" dirty="0" smtClean="0"/>
              <a:t>Haga clic en el icono para agregar un gráfico</a:t>
            </a:r>
            <a:endParaRPr lang="fr-FR" noProof="0" dirty="0"/>
          </a:p>
        </p:txBody>
      </p:sp>
      <p:sp>
        <p:nvSpPr>
          <p:cNvPr id="15" name="Espace réservé du graphique 8"/>
          <p:cNvSpPr>
            <a:spLocks noGrp="1"/>
          </p:cNvSpPr>
          <p:nvPr>
            <p:ph type="chart" sz="quarter" idx="18"/>
          </p:nvPr>
        </p:nvSpPr>
        <p:spPr>
          <a:xfrm>
            <a:off x="4657140" y="4589223"/>
            <a:ext cx="3757613" cy="1440000"/>
          </a:xfrm>
        </p:spPr>
        <p:txBody>
          <a:bodyPr rtlCol="0">
            <a:normAutofit/>
          </a:bodyPr>
          <a:lstStyle>
            <a:lvl1pPr>
              <a:buFontTx/>
              <a:buNone/>
              <a:defRPr>
                <a:solidFill>
                  <a:srgbClr val="5F5F5F"/>
                </a:solidFill>
                <a:latin typeface="+mn-lt"/>
              </a:defRPr>
            </a:lvl1pPr>
          </a:lstStyle>
          <a:p>
            <a:pPr lvl="0"/>
            <a:r>
              <a:rPr lang="es-ES" noProof="0" dirty="0" smtClean="0"/>
              <a:t>Haga clic en el icono para agregar un gráfico</a:t>
            </a:r>
            <a:endParaRPr lang="fr-FR" noProof="0" dirty="0"/>
          </a:p>
        </p:txBody>
      </p:sp>
      <p:sp>
        <p:nvSpPr>
          <p:cNvPr id="16" name="Espace réservé du texte 5"/>
          <p:cNvSpPr>
            <a:spLocks noGrp="1"/>
          </p:cNvSpPr>
          <p:nvPr>
            <p:ph type="body" sz="quarter" idx="19"/>
          </p:nvPr>
        </p:nvSpPr>
        <p:spPr>
          <a:xfrm>
            <a:off x="722938" y="3902472"/>
            <a:ext cx="3628126" cy="593782"/>
          </a:xfrm>
        </p:spPr>
        <p:txBody>
          <a:bodyPr/>
          <a:lstStyle>
            <a:lvl1pPr marL="0" indent="0">
              <a:spcBef>
                <a:spcPts val="0"/>
              </a:spcBef>
              <a:buFontTx/>
              <a:buNone/>
              <a:defRPr b="1">
                <a:solidFill>
                  <a:srgbClr val="5F5F5F"/>
                </a:solidFill>
                <a:latin typeface="+mn-lt"/>
              </a:defRPr>
            </a:lvl1pPr>
            <a:lvl2pPr marL="0" indent="0">
              <a:spcBef>
                <a:spcPts val="0"/>
              </a:spcBef>
              <a:buFontTx/>
              <a:buNone/>
              <a:defRPr sz="1400" b="0">
                <a:solidFill>
                  <a:srgbClr val="5F5F5F"/>
                </a:solidFill>
                <a:latin typeface="+mn-lt"/>
              </a:defRPr>
            </a:lvl2pPr>
            <a:lvl3pPr marL="0" indent="0">
              <a:spcBef>
                <a:spcPts val="0"/>
              </a:spcBef>
              <a:buFontTx/>
              <a:buNone/>
              <a:defRPr sz="1000" b="1">
                <a:solidFill>
                  <a:srgbClr val="5F5F5F"/>
                </a:solidFill>
                <a:latin typeface="+mn-lt"/>
              </a:defRPr>
            </a:lvl3pPr>
            <a:lvl4pPr marL="0" indent="0">
              <a:buFontTx/>
              <a:buNone/>
              <a:defRPr sz="1000"/>
            </a:lvl4pPr>
            <a:lvl5pPr marL="0" indent="0">
              <a:buFontTx/>
              <a:buNone/>
              <a:defRPr sz="1000"/>
            </a:lvl5pPr>
          </a:lstStyle>
          <a:p>
            <a:pPr lvl="0"/>
            <a:r>
              <a:rPr lang="es-ES" smtClean="0"/>
              <a:t>Haga clic para modificar el estilo de texto del patrón</a:t>
            </a:r>
          </a:p>
          <a:p>
            <a:pPr lvl="1"/>
            <a:r>
              <a:rPr lang="es-ES" smtClean="0"/>
              <a:t>Segundo nivel</a:t>
            </a:r>
          </a:p>
          <a:p>
            <a:pPr lvl="2"/>
            <a:r>
              <a:rPr lang="es-ES" smtClean="0"/>
              <a:t>Tercer nivel</a:t>
            </a:r>
          </a:p>
        </p:txBody>
      </p:sp>
      <p:sp>
        <p:nvSpPr>
          <p:cNvPr id="17" name="Espace réservé du texte 5"/>
          <p:cNvSpPr>
            <a:spLocks noGrp="1"/>
          </p:cNvSpPr>
          <p:nvPr>
            <p:ph type="body" sz="quarter" idx="20"/>
          </p:nvPr>
        </p:nvSpPr>
        <p:spPr>
          <a:xfrm>
            <a:off x="4756632" y="3902472"/>
            <a:ext cx="3546985" cy="593782"/>
          </a:xfrm>
        </p:spPr>
        <p:txBody>
          <a:bodyPr/>
          <a:lstStyle>
            <a:lvl1pPr marL="0" indent="0">
              <a:spcBef>
                <a:spcPts val="0"/>
              </a:spcBef>
              <a:buFontTx/>
              <a:buNone/>
              <a:defRPr b="1">
                <a:solidFill>
                  <a:srgbClr val="5F5F5F"/>
                </a:solidFill>
                <a:latin typeface="+mn-lt"/>
              </a:defRPr>
            </a:lvl1pPr>
            <a:lvl2pPr marL="0" indent="0">
              <a:spcBef>
                <a:spcPts val="0"/>
              </a:spcBef>
              <a:buFontTx/>
              <a:buNone/>
              <a:defRPr sz="1400" b="0">
                <a:solidFill>
                  <a:srgbClr val="5F5F5F"/>
                </a:solidFill>
                <a:latin typeface="+mn-lt"/>
              </a:defRPr>
            </a:lvl2pPr>
            <a:lvl3pPr marL="0" indent="0">
              <a:spcBef>
                <a:spcPts val="0"/>
              </a:spcBef>
              <a:buFontTx/>
              <a:buNone/>
              <a:defRPr sz="1000" b="1">
                <a:solidFill>
                  <a:srgbClr val="5F5F5F"/>
                </a:solidFill>
                <a:latin typeface="+mn-lt"/>
              </a:defRPr>
            </a:lvl3pPr>
            <a:lvl4pPr marL="0" indent="0">
              <a:buFontTx/>
              <a:buNone/>
              <a:defRPr sz="1000"/>
            </a:lvl4pPr>
            <a:lvl5pPr marL="0" indent="0">
              <a:buFontTx/>
              <a:buNone/>
              <a:defRPr sz="1000"/>
            </a:lvl5pPr>
          </a:lstStyle>
          <a:p>
            <a:pPr lvl="0"/>
            <a:r>
              <a:rPr lang="es-ES" smtClean="0"/>
              <a:t>Haga clic para modificar el estilo de texto del patrón</a:t>
            </a:r>
          </a:p>
          <a:p>
            <a:pPr lvl="1"/>
            <a:r>
              <a:rPr lang="es-ES" smtClean="0"/>
              <a:t>Segundo nivel</a:t>
            </a:r>
          </a:p>
          <a:p>
            <a:pPr lvl="2"/>
            <a:r>
              <a:rPr lang="es-ES" smtClean="0"/>
              <a:t>Tercer nivel</a:t>
            </a:r>
          </a:p>
        </p:txBody>
      </p:sp>
      <p:sp>
        <p:nvSpPr>
          <p:cNvPr id="24" name="Espace réservé du texte 11"/>
          <p:cNvSpPr>
            <a:spLocks noGrp="1"/>
          </p:cNvSpPr>
          <p:nvPr>
            <p:ph type="body" sz="quarter" idx="21"/>
          </p:nvPr>
        </p:nvSpPr>
        <p:spPr>
          <a:xfrm>
            <a:off x="727075" y="819403"/>
            <a:ext cx="7670799" cy="381794"/>
          </a:xfrm>
          <a:prstGeom prst="rect">
            <a:avLst/>
          </a:prstGeom>
        </p:spPr>
        <p:txBody>
          <a:bodyPr>
            <a:normAutofit/>
          </a:bodyPr>
          <a:lstStyle>
            <a:lvl1pPr marL="285750" indent="-285750">
              <a:buSzPct val="120000"/>
              <a:buFontTx/>
              <a:buNone/>
              <a:defRPr sz="1400" b="0">
                <a:solidFill>
                  <a:schemeClr val="tx1">
                    <a:lumMod val="65000"/>
                    <a:lumOff val="35000"/>
                  </a:schemeClr>
                </a:solidFill>
                <a:latin typeface="+mn-lt"/>
                <a:cs typeface="Arial"/>
              </a:defRPr>
            </a:lvl1pPr>
            <a:lvl2pPr marL="742950" indent="-285750">
              <a:buClr>
                <a:srgbClr val="00727A"/>
              </a:buClr>
              <a:buSzPct val="100000"/>
              <a:buFontTx/>
              <a:buNone/>
              <a:defRPr sz="1600" baseline="0">
                <a:solidFill>
                  <a:srgbClr val="404040"/>
                </a:solidFill>
                <a:latin typeface="Arial"/>
                <a:cs typeface="Arial"/>
              </a:defRPr>
            </a:lvl2pPr>
            <a:lvl3pPr marL="1077913" indent="-163513">
              <a:buClr>
                <a:srgbClr val="004563"/>
              </a:buClr>
              <a:buSzPct val="100000"/>
              <a:buFontTx/>
              <a:buNone/>
              <a:defRPr sz="1400" i="1">
                <a:solidFill>
                  <a:srgbClr val="404040"/>
                </a:solidFill>
                <a:latin typeface="Arial"/>
                <a:cs typeface="Arial"/>
              </a:defRPr>
            </a:lvl3pPr>
          </a:lstStyle>
          <a:p>
            <a:pPr lvl="0"/>
            <a:r>
              <a:rPr lang="es-ES" smtClean="0"/>
              <a:t>Haga clic para modificar el estilo de texto del patrón</a:t>
            </a:r>
          </a:p>
        </p:txBody>
      </p:sp>
      <p:sp>
        <p:nvSpPr>
          <p:cNvPr id="25" name="Titre 15"/>
          <p:cNvSpPr>
            <a:spLocks noGrp="1"/>
          </p:cNvSpPr>
          <p:nvPr>
            <p:ph type="title"/>
          </p:nvPr>
        </p:nvSpPr>
        <p:spPr>
          <a:xfrm>
            <a:off x="727695" y="331681"/>
            <a:ext cx="7681293" cy="338137"/>
          </a:xfrm>
        </p:spPr>
        <p:txBody>
          <a:bodyPr/>
          <a:lstStyle>
            <a:lvl1pPr>
              <a:defRPr>
                <a:solidFill>
                  <a:schemeClr val="tx1">
                    <a:lumMod val="65000"/>
                    <a:lumOff val="35000"/>
                  </a:schemeClr>
                </a:solidFill>
                <a:latin typeface="+mn-lt"/>
              </a:defRPr>
            </a:lvl1pPr>
          </a:lstStyle>
          <a:p>
            <a:r>
              <a:rPr lang="es-ES" smtClean="0"/>
              <a:t>Haga clic para modificar el estilo de título del patrón</a:t>
            </a:r>
            <a:endParaRPr lang="fr-FR" dirty="0"/>
          </a:p>
        </p:txBody>
      </p:sp>
      <p:pic>
        <p:nvPicPr>
          <p:cNvPr id="20" name="19 Imagen"/>
          <p:cNvPicPr>
            <a:picLocks noChangeAspect="1"/>
          </p:cNvPicPr>
          <p:nvPr/>
        </p:nvPicPr>
        <p:blipFill>
          <a:blip r:embed="rId4" cstate="print"/>
          <a:stretch>
            <a:fillRect/>
          </a:stretch>
        </p:blipFill>
        <p:spPr>
          <a:xfrm>
            <a:off x="4240846" y="6322256"/>
            <a:ext cx="977463" cy="410195"/>
          </a:xfrm>
          <a:prstGeom prst="rect">
            <a:avLst/>
          </a:prstGeom>
        </p:spPr>
      </p:pic>
      <p:grpSp>
        <p:nvGrpSpPr>
          <p:cNvPr id="2" name="20 Grupo"/>
          <p:cNvGrpSpPr/>
          <p:nvPr/>
        </p:nvGrpSpPr>
        <p:grpSpPr>
          <a:xfrm>
            <a:off x="0" y="6006662"/>
            <a:ext cx="9144000" cy="851338"/>
            <a:chOff x="0" y="6006662"/>
            <a:chExt cx="9144000" cy="851338"/>
          </a:xfrm>
        </p:grpSpPr>
        <p:sp>
          <p:nvSpPr>
            <p:cNvPr id="22" name="Rectangle 13"/>
            <p:cNvSpPr/>
            <p:nvPr userDrawn="1"/>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latin typeface="Century Gothic" pitchFamily="34" charset="0"/>
              </a:endParaRPr>
            </a:p>
          </p:txBody>
        </p:sp>
        <p:sp>
          <p:nvSpPr>
            <p:cNvPr id="23" name="Espace réservé du texte 15"/>
            <p:cNvSpPr txBox="1">
              <a:spLocks/>
            </p:cNvSpPr>
            <p:nvPr userDrawn="1"/>
          </p:nvSpPr>
          <p:spPr>
            <a:xfrm>
              <a:off x="352425" y="6435725"/>
              <a:ext cx="1463675" cy="215900"/>
            </a:xfrm>
            <a:prstGeom prst="rect">
              <a:avLst/>
            </a:prstGeom>
          </p:spPr>
          <p:txBody>
            <a:bodyPr>
              <a:normAutofit fontScale="85000" lnSpcReduction="20000"/>
            </a:bodyPr>
            <a:lstStyle>
              <a:lvl1pPr marL="0" indent="0" algn="l" defTabSz="457200" rtl="0" eaLnBrk="1" latinLnBrk="0" hangingPunct="1">
                <a:spcBef>
                  <a:spcPct val="20000"/>
                </a:spcBef>
                <a:buFontTx/>
                <a:buNone/>
                <a:defRPr sz="1200" kern="1200" cap="none">
                  <a:solidFill>
                    <a:srgbClr val="ED1C24"/>
                  </a:solidFill>
                  <a:latin typeface="ITCFranklinGothic-Demi" pitchFamily="34" charset="0"/>
                  <a:ea typeface="+mn-ea"/>
                  <a:cs typeface="Arial"/>
                </a:defRPr>
              </a:lvl1pPr>
              <a:lvl2pPr marL="361950" indent="0" algn="l" defTabSz="457200" rtl="0" eaLnBrk="1" latinLnBrk="0" hangingPunct="1">
                <a:spcBef>
                  <a:spcPct val="20000"/>
                </a:spcBef>
                <a:buFont typeface="Arial"/>
                <a:buNone/>
                <a:defRPr sz="1800" b="1" kern="1200">
                  <a:solidFill>
                    <a:schemeClr val="tx1"/>
                  </a:solidFill>
                  <a:latin typeface="Arial" pitchFamily="34" charset="0"/>
                  <a:ea typeface="+mn-ea"/>
                  <a:cs typeface="Arial" pitchFamily="34" charset="0"/>
                </a:defRPr>
              </a:lvl2pPr>
              <a:lvl3pPr marL="630238" indent="-268288" algn="l" defTabSz="457200" rtl="0" eaLnBrk="1" latinLnBrk="0" hangingPunct="1">
                <a:spcBef>
                  <a:spcPct val="20000"/>
                </a:spcBef>
                <a:buClr>
                  <a:schemeClr val="tx2"/>
                </a:buClr>
                <a:buFont typeface="Wingdings" pitchFamily="2" charset="2"/>
                <a:buChar char=""/>
                <a:defRPr sz="1600" kern="1200">
                  <a:solidFill>
                    <a:schemeClr val="tx1"/>
                  </a:solidFill>
                  <a:latin typeface="Arial" pitchFamily="34" charset="0"/>
                  <a:ea typeface="+mn-ea"/>
                  <a:cs typeface="Arial" pitchFamily="34" charset="0"/>
                </a:defRPr>
              </a:lvl3pPr>
              <a:lvl4pPr marL="630238" indent="0" algn="l" defTabSz="457200" rtl="0" eaLnBrk="1" latinLnBrk="0" hangingPunct="1">
                <a:spcBef>
                  <a:spcPct val="20000"/>
                </a:spcBef>
                <a:buFontTx/>
                <a:buNone/>
                <a:defRPr sz="1600" kern="1200">
                  <a:solidFill>
                    <a:schemeClr val="tx1"/>
                  </a:solidFill>
                  <a:latin typeface="Arial" pitchFamily="34" charset="0"/>
                  <a:ea typeface="+mn-ea"/>
                  <a:cs typeface="Arial" pitchFamily="34" charset="0"/>
                </a:defRPr>
              </a:lvl4pPr>
              <a:lvl5pPr marL="801688" indent="-171450" algn="l" defTabSz="457200" rtl="0" eaLnBrk="1" latinLnBrk="0" hangingPunct="1">
                <a:spcBef>
                  <a:spcPct val="20000"/>
                </a:spcBef>
                <a:buClr>
                  <a:schemeClr val="tx2"/>
                </a:buClr>
                <a:buFont typeface="Arial" pitchFamily="34" charset="0"/>
                <a:buChar char="­"/>
                <a:tabLst/>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s-ES" b="1" smtClean="0"/>
                <a:t>www.axacolpatria.co</a:t>
              </a:r>
            </a:p>
          </p:txBody>
        </p:sp>
        <p:pic>
          <p:nvPicPr>
            <p:cNvPr id="26" name="Picture 2" descr="F:\UNIDAD DE INVERSION\2014\AXA Colpatria\Logo Axa Colpatria con reserva.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26 Imagen"/>
            <p:cNvPicPr>
              <a:picLocks noChangeAspect="1"/>
            </p:cNvPicPr>
            <p:nvPr userDrawn="1"/>
          </p:nvPicPr>
          <p:blipFill>
            <a:blip r:embed="rId4" cstate="print"/>
            <a:stretch>
              <a:fillRect/>
            </a:stretch>
          </p:blipFill>
          <p:spPr>
            <a:xfrm>
              <a:off x="4240846" y="6353788"/>
              <a:ext cx="977463" cy="410195"/>
            </a:xfrm>
            <a:prstGeom prst="rect">
              <a:avLst/>
            </a:prstGeom>
          </p:spPr>
        </p:pic>
        <p:sp>
          <p:nvSpPr>
            <p:cNvPr id="28" name="Rectangle 13"/>
            <p:cNvSpPr/>
            <p:nvPr userDrawn="1"/>
          </p:nvSpPr>
          <p:spPr>
            <a:xfrm>
              <a:off x="0" y="6006662"/>
              <a:ext cx="9144000" cy="8513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29" name="Picture 2" descr="F:\UNIDAD DE INVERSION\2014\AXA Colpatria\Logo Axa Colpatria con reserva.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21529" y="6197927"/>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 name="29 Imagen"/>
            <p:cNvPicPr>
              <a:picLocks noChangeAspect="1"/>
            </p:cNvPicPr>
            <p:nvPr userDrawn="1"/>
          </p:nvPicPr>
          <p:blipFill>
            <a:blip r:embed="rId4" cstate="print"/>
            <a:stretch>
              <a:fillRect/>
            </a:stretch>
          </p:blipFill>
          <p:spPr>
            <a:xfrm>
              <a:off x="120157" y="6273737"/>
              <a:ext cx="977463" cy="410195"/>
            </a:xfrm>
            <a:prstGeom prst="rect">
              <a:avLst/>
            </a:prstGeom>
          </p:spPr>
        </p:pic>
      </p:grpSp>
    </p:spTree>
    <p:extLst>
      <p:ext uri="{BB962C8B-B14F-4D97-AF65-F5344CB8AC3E}">
        <p14:creationId xmlns:p14="http://schemas.microsoft.com/office/powerpoint/2010/main" val="3345539122"/>
      </p:ext>
    </p:extLst>
  </p:cSld>
  <p:clrMapOvr>
    <a:masterClrMapping/>
  </p:clrMapOvr>
  <p:transition/>
  <p:timing>
    <p:tnLst>
      <p:par>
        <p:cTn id="1" dur="indefinite" restart="never" nodeType="tmRoot"/>
      </p:par>
    </p:tnLst>
  </p:timing>
  <p:hf hdr="0"/>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CAMEMBERT">
    <p:spTree>
      <p:nvGrpSpPr>
        <p:cNvPr id="1" name=""/>
        <p:cNvGrpSpPr/>
        <p:nvPr/>
      </p:nvGrpSpPr>
      <p:grpSpPr>
        <a:xfrm>
          <a:off x="0" y="0"/>
          <a:ext cx="0" cy="0"/>
          <a:chOff x="0" y="0"/>
          <a:chExt cx="0" cy="0"/>
        </a:xfrm>
      </p:grpSpPr>
      <p:sp>
        <p:nvSpPr>
          <p:cNvPr id="7" name="Rectangle 13"/>
          <p:cNvSpPr/>
          <p:nvPr/>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11" name="9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8763" y="6373813"/>
            <a:ext cx="1682750"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2" descr="F:\UNIDAD DE INVERSION\2014\AXA Colpatria\Logo Axa Colpatria con reserv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Espace réservé du texte 11"/>
          <p:cNvSpPr>
            <a:spLocks noGrp="1"/>
          </p:cNvSpPr>
          <p:nvPr>
            <p:ph type="body" sz="quarter" idx="10"/>
          </p:nvPr>
        </p:nvSpPr>
        <p:spPr>
          <a:xfrm>
            <a:off x="4817934" y="1570038"/>
            <a:ext cx="3591053" cy="4470400"/>
          </a:xfrm>
          <a:prstGeom prst="rect">
            <a:avLst/>
          </a:prstGeom>
        </p:spPr>
        <p:txBody>
          <a:bodyPr anchor="ctr"/>
          <a:lstStyle>
            <a:lvl1pPr marL="285750" indent="-285750">
              <a:spcBef>
                <a:spcPts val="1500"/>
              </a:spcBef>
              <a:buSzPct val="120000"/>
              <a:buFontTx/>
              <a:buBlip>
                <a:blip r:embed="rId4"/>
              </a:buBlip>
              <a:defRPr sz="1800">
                <a:solidFill>
                  <a:srgbClr val="5F5F5F"/>
                </a:solidFill>
                <a:latin typeface="+mn-lt"/>
                <a:cs typeface="Arial"/>
              </a:defRPr>
            </a:lvl1pPr>
            <a:lvl2pPr marL="742950" indent="-285750">
              <a:spcBef>
                <a:spcPts val="1500"/>
              </a:spcBef>
              <a:buClr>
                <a:schemeClr val="accent2"/>
              </a:buClr>
              <a:buSzPct val="100000"/>
              <a:buFont typeface="Wingdings" pitchFamily="2" charset="2"/>
              <a:buChar char="à"/>
              <a:defRPr sz="1600" b="0" baseline="0">
                <a:solidFill>
                  <a:srgbClr val="5F5F5F"/>
                </a:solidFill>
                <a:latin typeface="+mn-lt"/>
                <a:cs typeface="Arial"/>
              </a:defRPr>
            </a:lvl2pPr>
            <a:lvl3pPr marL="1077913" indent="-163513">
              <a:spcBef>
                <a:spcPts val="1500"/>
              </a:spcBef>
              <a:buClr>
                <a:srgbClr val="004563"/>
              </a:buClr>
              <a:buSzPct val="100000"/>
              <a:buFont typeface="Arial" pitchFamily="34" charset="0"/>
              <a:buChar char="­"/>
              <a:defRPr sz="1400" i="0">
                <a:solidFill>
                  <a:srgbClr val="5F5F5F"/>
                </a:solidFill>
                <a:latin typeface="+mn-lt"/>
                <a:cs typeface="Arial"/>
              </a:defRPr>
            </a:lvl3pPr>
          </a:lstStyle>
          <a:p>
            <a:pPr lvl="0"/>
            <a:r>
              <a:rPr lang="es-ES" dirty="0" smtClean="0"/>
              <a:t>Haga clic para modificar el estilo de texto del patrón</a:t>
            </a:r>
          </a:p>
          <a:p>
            <a:pPr lvl="1"/>
            <a:r>
              <a:rPr lang="es-ES" dirty="0" smtClean="0"/>
              <a:t>Segundo nivel</a:t>
            </a:r>
          </a:p>
          <a:p>
            <a:pPr lvl="2"/>
            <a:r>
              <a:rPr lang="es-ES" dirty="0" smtClean="0"/>
              <a:t>Tercer nivel</a:t>
            </a:r>
          </a:p>
        </p:txBody>
      </p:sp>
      <p:sp>
        <p:nvSpPr>
          <p:cNvPr id="8" name="Espace réservé du graphique 7"/>
          <p:cNvSpPr>
            <a:spLocks noGrp="1"/>
          </p:cNvSpPr>
          <p:nvPr>
            <p:ph type="chart" sz="quarter" idx="13"/>
          </p:nvPr>
        </p:nvSpPr>
        <p:spPr>
          <a:xfrm>
            <a:off x="1108075" y="2917203"/>
            <a:ext cx="2732088" cy="2439987"/>
          </a:xfrm>
        </p:spPr>
        <p:txBody>
          <a:bodyPr rtlCol="0">
            <a:normAutofit/>
          </a:bodyPr>
          <a:lstStyle>
            <a:lvl1pPr>
              <a:buFontTx/>
              <a:buNone/>
              <a:defRPr>
                <a:solidFill>
                  <a:srgbClr val="5F5F5F"/>
                </a:solidFill>
                <a:latin typeface="+mn-lt"/>
              </a:defRPr>
            </a:lvl1pPr>
          </a:lstStyle>
          <a:p>
            <a:pPr lvl="0"/>
            <a:r>
              <a:rPr lang="es-ES" noProof="0" dirty="0" smtClean="0"/>
              <a:t>Haga clic en el icono para agregar un gráfico</a:t>
            </a:r>
            <a:endParaRPr lang="fr-FR" noProof="0" dirty="0"/>
          </a:p>
        </p:txBody>
      </p:sp>
      <p:sp>
        <p:nvSpPr>
          <p:cNvPr id="9" name="Espace réservé du texte 5"/>
          <p:cNvSpPr>
            <a:spLocks noGrp="1"/>
          </p:cNvSpPr>
          <p:nvPr>
            <p:ph type="body" sz="quarter" idx="14"/>
          </p:nvPr>
        </p:nvSpPr>
        <p:spPr>
          <a:xfrm>
            <a:off x="729562" y="1509657"/>
            <a:ext cx="3628126" cy="593782"/>
          </a:xfrm>
        </p:spPr>
        <p:txBody>
          <a:bodyPr/>
          <a:lstStyle>
            <a:lvl1pPr marL="0" indent="0">
              <a:spcBef>
                <a:spcPts val="0"/>
              </a:spcBef>
              <a:buFontTx/>
              <a:buNone/>
              <a:defRPr b="1">
                <a:solidFill>
                  <a:srgbClr val="5F5F5F"/>
                </a:solidFill>
                <a:latin typeface="+mn-lt"/>
              </a:defRPr>
            </a:lvl1pPr>
            <a:lvl2pPr marL="0" indent="0">
              <a:spcBef>
                <a:spcPts val="0"/>
              </a:spcBef>
              <a:buFontTx/>
              <a:buNone/>
              <a:defRPr sz="1400" b="0">
                <a:solidFill>
                  <a:srgbClr val="5F5F5F"/>
                </a:solidFill>
                <a:latin typeface="+mn-lt"/>
              </a:defRPr>
            </a:lvl2pPr>
            <a:lvl3pPr marL="0" indent="0">
              <a:spcBef>
                <a:spcPts val="0"/>
              </a:spcBef>
              <a:buFontTx/>
              <a:buNone/>
              <a:defRPr sz="1000" b="1">
                <a:solidFill>
                  <a:srgbClr val="5F5F5F"/>
                </a:solidFill>
                <a:latin typeface="+mn-lt"/>
              </a:defRPr>
            </a:lvl3pPr>
            <a:lvl4pPr marL="0" indent="0">
              <a:buFontTx/>
              <a:buNone/>
              <a:defRPr sz="1000"/>
            </a:lvl4pPr>
            <a:lvl5pPr marL="0" indent="0">
              <a:buFontTx/>
              <a:buNone/>
              <a:defRPr sz="1000"/>
            </a:lvl5pPr>
          </a:lstStyle>
          <a:p>
            <a:pPr lvl="0"/>
            <a:r>
              <a:rPr lang="es-ES" dirty="0" smtClean="0"/>
              <a:t>Haga clic para modificar el estilo de texto del patrón</a:t>
            </a:r>
          </a:p>
          <a:p>
            <a:pPr lvl="1"/>
            <a:r>
              <a:rPr lang="es-ES" dirty="0" smtClean="0"/>
              <a:t>Segundo nivel</a:t>
            </a:r>
          </a:p>
          <a:p>
            <a:pPr lvl="2"/>
            <a:r>
              <a:rPr lang="es-ES" dirty="0" smtClean="0"/>
              <a:t>Tercer nivel</a:t>
            </a:r>
          </a:p>
        </p:txBody>
      </p:sp>
      <p:sp>
        <p:nvSpPr>
          <p:cNvPr id="19" name="Espace réservé du texte 11"/>
          <p:cNvSpPr>
            <a:spLocks noGrp="1"/>
          </p:cNvSpPr>
          <p:nvPr>
            <p:ph type="body" sz="quarter" idx="15"/>
          </p:nvPr>
        </p:nvSpPr>
        <p:spPr>
          <a:xfrm>
            <a:off x="727075" y="819403"/>
            <a:ext cx="7670799" cy="381794"/>
          </a:xfrm>
          <a:prstGeom prst="rect">
            <a:avLst/>
          </a:prstGeom>
        </p:spPr>
        <p:txBody>
          <a:bodyPr>
            <a:normAutofit/>
          </a:bodyPr>
          <a:lstStyle>
            <a:lvl1pPr marL="285750" indent="-285750">
              <a:buSzPct val="120000"/>
              <a:buFontTx/>
              <a:buNone/>
              <a:defRPr sz="1400" b="0">
                <a:solidFill>
                  <a:schemeClr val="tx1">
                    <a:lumMod val="65000"/>
                    <a:lumOff val="35000"/>
                  </a:schemeClr>
                </a:solidFill>
                <a:latin typeface="+mn-lt"/>
                <a:cs typeface="Arial"/>
              </a:defRPr>
            </a:lvl1pPr>
            <a:lvl2pPr marL="742950" indent="-285750">
              <a:buClr>
                <a:srgbClr val="00727A"/>
              </a:buClr>
              <a:buSzPct val="100000"/>
              <a:buFontTx/>
              <a:buNone/>
              <a:defRPr sz="1600" baseline="0">
                <a:solidFill>
                  <a:srgbClr val="404040"/>
                </a:solidFill>
                <a:latin typeface="Arial"/>
                <a:cs typeface="Arial"/>
              </a:defRPr>
            </a:lvl2pPr>
            <a:lvl3pPr marL="1077913" indent="-163513">
              <a:buClr>
                <a:srgbClr val="004563"/>
              </a:buClr>
              <a:buSzPct val="100000"/>
              <a:buFontTx/>
              <a:buNone/>
              <a:defRPr sz="1400" i="1">
                <a:solidFill>
                  <a:srgbClr val="404040"/>
                </a:solidFill>
                <a:latin typeface="Arial"/>
                <a:cs typeface="Arial"/>
              </a:defRPr>
            </a:lvl3pPr>
          </a:lstStyle>
          <a:p>
            <a:pPr lvl="0"/>
            <a:r>
              <a:rPr lang="es-ES" smtClean="0"/>
              <a:t>Haga clic para modificar el estilo de texto del patrón</a:t>
            </a:r>
          </a:p>
        </p:txBody>
      </p:sp>
      <p:sp>
        <p:nvSpPr>
          <p:cNvPr id="20" name="Titre 15"/>
          <p:cNvSpPr>
            <a:spLocks noGrp="1"/>
          </p:cNvSpPr>
          <p:nvPr>
            <p:ph type="title"/>
          </p:nvPr>
        </p:nvSpPr>
        <p:spPr>
          <a:xfrm>
            <a:off x="727695" y="331681"/>
            <a:ext cx="7681293" cy="338137"/>
          </a:xfrm>
        </p:spPr>
        <p:txBody>
          <a:bodyPr/>
          <a:lstStyle>
            <a:lvl1pPr>
              <a:defRPr>
                <a:solidFill>
                  <a:schemeClr val="tx1">
                    <a:lumMod val="65000"/>
                    <a:lumOff val="35000"/>
                  </a:schemeClr>
                </a:solidFill>
                <a:latin typeface="+mn-lt"/>
              </a:defRPr>
            </a:lvl1pPr>
          </a:lstStyle>
          <a:p>
            <a:r>
              <a:rPr lang="es-ES" smtClean="0"/>
              <a:t>Haga clic para modificar el estilo de título del patrón</a:t>
            </a:r>
            <a:endParaRPr lang="fr-FR" dirty="0"/>
          </a:p>
        </p:txBody>
      </p:sp>
      <p:pic>
        <p:nvPicPr>
          <p:cNvPr id="13" name="12 Imagen"/>
          <p:cNvPicPr>
            <a:picLocks noChangeAspect="1"/>
          </p:cNvPicPr>
          <p:nvPr/>
        </p:nvPicPr>
        <p:blipFill>
          <a:blip r:embed="rId5" cstate="print"/>
          <a:stretch>
            <a:fillRect/>
          </a:stretch>
        </p:blipFill>
        <p:spPr>
          <a:xfrm>
            <a:off x="4240846" y="6322256"/>
            <a:ext cx="977463" cy="410195"/>
          </a:xfrm>
          <a:prstGeom prst="rect">
            <a:avLst/>
          </a:prstGeom>
        </p:spPr>
      </p:pic>
      <p:grpSp>
        <p:nvGrpSpPr>
          <p:cNvPr id="2" name="13 Grupo"/>
          <p:cNvGrpSpPr/>
          <p:nvPr/>
        </p:nvGrpSpPr>
        <p:grpSpPr>
          <a:xfrm>
            <a:off x="0" y="6006662"/>
            <a:ext cx="9144000" cy="851338"/>
            <a:chOff x="0" y="6006662"/>
            <a:chExt cx="9144000" cy="851338"/>
          </a:xfrm>
        </p:grpSpPr>
        <p:sp>
          <p:nvSpPr>
            <p:cNvPr id="15" name="Rectangle 13"/>
            <p:cNvSpPr/>
            <p:nvPr userDrawn="1"/>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latin typeface="Century Gothic" pitchFamily="34" charset="0"/>
              </a:endParaRPr>
            </a:p>
          </p:txBody>
        </p:sp>
        <p:sp>
          <p:nvSpPr>
            <p:cNvPr id="16" name="Espace réservé du texte 15"/>
            <p:cNvSpPr txBox="1">
              <a:spLocks/>
            </p:cNvSpPr>
            <p:nvPr userDrawn="1"/>
          </p:nvSpPr>
          <p:spPr>
            <a:xfrm>
              <a:off x="352425" y="6435725"/>
              <a:ext cx="1463675" cy="215900"/>
            </a:xfrm>
            <a:prstGeom prst="rect">
              <a:avLst/>
            </a:prstGeom>
          </p:spPr>
          <p:txBody>
            <a:bodyPr>
              <a:normAutofit fontScale="85000" lnSpcReduction="20000"/>
            </a:bodyPr>
            <a:lstStyle>
              <a:lvl1pPr marL="0" indent="0" algn="l" defTabSz="457200" rtl="0" eaLnBrk="1" latinLnBrk="0" hangingPunct="1">
                <a:spcBef>
                  <a:spcPct val="20000"/>
                </a:spcBef>
                <a:buFontTx/>
                <a:buNone/>
                <a:defRPr sz="1200" kern="1200" cap="none">
                  <a:solidFill>
                    <a:srgbClr val="ED1C24"/>
                  </a:solidFill>
                  <a:latin typeface="ITCFranklinGothic-Demi" pitchFamily="34" charset="0"/>
                  <a:ea typeface="+mn-ea"/>
                  <a:cs typeface="Arial"/>
                </a:defRPr>
              </a:lvl1pPr>
              <a:lvl2pPr marL="361950" indent="0" algn="l" defTabSz="457200" rtl="0" eaLnBrk="1" latinLnBrk="0" hangingPunct="1">
                <a:spcBef>
                  <a:spcPct val="20000"/>
                </a:spcBef>
                <a:buFont typeface="Arial"/>
                <a:buNone/>
                <a:defRPr sz="1800" b="1" kern="1200">
                  <a:solidFill>
                    <a:schemeClr val="tx1"/>
                  </a:solidFill>
                  <a:latin typeface="Arial" pitchFamily="34" charset="0"/>
                  <a:ea typeface="+mn-ea"/>
                  <a:cs typeface="Arial" pitchFamily="34" charset="0"/>
                </a:defRPr>
              </a:lvl2pPr>
              <a:lvl3pPr marL="630238" indent="-268288" algn="l" defTabSz="457200" rtl="0" eaLnBrk="1" latinLnBrk="0" hangingPunct="1">
                <a:spcBef>
                  <a:spcPct val="20000"/>
                </a:spcBef>
                <a:buClr>
                  <a:schemeClr val="tx2"/>
                </a:buClr>
                <a:buFont typeface="Wingdings" pitchFamily="2" charset="2"/>
                <a:buChar char=""/>
                <a:defRPr sz="1600" kern="1200">
                  <a:solidFill>
                    <a:schemeClr val="tx1"/>
                  </a:solidFill>
                  <a:latin typeface="Arial" pitchFamily="34" charset="0"/>
                  <a:ea typeface="+mn-ea"/>
                  <a:cs typeface="Arial" pitchFamily="34" charset="0"/>
                </a:defRPr>
              </a:lvl3pPr>
              <a:lvl4pPr marL="630238" indent="0" algn="l" defTabSz="457200" rtl="0" eaLnBrk="1" latinLnBrk="0" hangingPunct="1">
                <a:spcBef>
                  <a:spcPct val="20000"/>
                </a:spcBef>
                <a:buFontTx/>
                <a:buNone/>
                <a:defRPr sz="1600" kern="1200">
                  <a:solidFill>
                    <a:schemeClr val="tx1"/>
                  </a:solidFill>
                  <a:latin typeface="Arial" pitchFamily="34" charset="0"/>
                  <a:ea typeface="+mn-ea"/>
                  <a:cs typeface="Arial" pitchFamily="34" charset="0"/>
                </a:defRPr>
              </a:lvl4pPr>
              <a:lvl5pPr marL="801688" indent="-171450" algn="l" defTabSz="457200" rtl="0" eaLnBrk="1" latinLnBrk="0" hangingPunct="1">
                <a:spcBef>
                  <a:spcPct val="20000"/>
                </a:spcBef>
                <a:buClr>
                  <a:schemeClr val="tx2"/>
                </a:buClr>
                <a:buFont typeface="Arial" pitchFamily="34" charset="0"/>
                <a:buChar char="­"/>
                <a:tabLst/>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s-ES" b="1" smtClean="0"/>
                <a:t>www.axacolpatria.co</a:t>
              </a:r>
            </a:p>
          </p:txBody>
        </p:sp>
        <p:pic>
          <p:nvPicPr>
            <p:cNvPr id="17" name="Picture 2" descr="F:\UNIDAD DE INVERSION\2014\AXA Colpatria\Logo Axa Colpatria con reserva.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17 Imagen"/>
            <p:cNvPicPr>
              <a:picLocks noChangeAspect="1"/>
            </p:cNvPicPr>
            <p:nvPr userDrawn="1"/>
          </p:nvPicPr>
          <p:blipFill>
            <a:blip r:embed="rId5" cstate="print"/>
            <a:stretch>
              <a:fillRect/>
            </a:stretch>
          </p:blipFill>
          <p:spPr>
            <a:xfrm>
              <a:off x="4240846" y="6353788"/>
              <a:ext cx="977463" cy="410195"/>
            </a:xfrm>
            <a:prstGeom prst="rect">
              <a:avLst/>
            </a:prstGeom>
          </p:spPr>
        </p:pic>
        <p:sp>
          <p:nvSpPr>
            <p:cNvPr id="21" name="Rectangle 13"/>
            <p:cNvSpPr/>
            <p:nvPr userDrawn="1"/>
          </p:nvSpPr>
          <p:spPr>
            <a:xfrm>
              <a:off x="0" y="6006662"/>
              <a:ext cx="9144000" cy="8513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22" name="Picture 2" descr="F:\UNIDAD DE INVERSION\2014\AXA Colpatria\Logo Axa Colpatria con reserva.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21529" y="6197927"/>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22 Imagen"/>
            <p:cNvPicPr>
              <a:picLocks noChangeAspect="1"/>
            </p:cNvPicPr>
            <p:nvPr userDrawn="1"/>
          </p:nvPicPr>
          <p:blipFill>
            <a:blip r:embed="rId5" cstate="print"/>
            <a:stretch>
              <a:fillRect/>
            </a:stretch>
          </p:blipFill>
          <p:spPr>
            <a:xfrm>
              <a:off x="120157" y="6273737"/>
              <a:ext cx="977463" cy="410195"/>
            </a:xfrm>
            <a:prstGeom prst="rect">
              <a:avLst/>
            </a:prstGeom>
          </p:spPr>
        </p:pic>
      </p:grpSp>
    </p:spTree>
    <p:extLst>
      <p:ext uri="{BB962C8B-B14F-4D97-AF65-F5344CB8AC3E}">
        <p14:creationId xmlns:p14="http://schemas.microsoft.com/office/powerpoint/2010/main" val="506494647"/>
      </p:ext>
    </p:extLst>
  </p:cSld>
  <p:clrMapOvr>
    <a:masterClrMapping/>
  </p:clrMapOvr>
  <p:transition/>
  <p:timing>
    <p:tnLst>
      <p:par>
        <p:cTn id="1" dur="indefinite" restart="never" nodeType="tmRoot"/>
      </p:par>
    </p:tnLst>
  </p:timing>
  <p:hf hdr="0"/>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TEXTE 3 BLOCS">
    <p:spTree>
      <p:nvGrpSpPr>
        <p:cNvPr id="1" name=""/>
        <p:cNvGrpSpPr/>
        <p:nvPr/>
      </p:nvGrpSpPr>
      <p:grpSpPr>
        <a:xfrm>
          <a:off x="0" y="0"/>
          <a:ext cx="0" cy="0"/>
          <a:chOff x="0" y="0"/>
          <a:chExt cx="0" cy="0"/>
        </a:xfrm>
      </p:grpSpPr>
      <p:sp>
        <p:nvSpPr>
          <p:cNvPr id="10" name="Rectangle 13"/>
          <p:cNvSpPr/>
          <p:nvPr/>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11" name="9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8763" y="6373813"/>
            <a:ext cx="1682750"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2" descr="F:\UNIDAD DE INVERSION\2014\AXA Colpatria\Logo Axa Colpatria con reserv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Espace réservé du texte 12"/>
          <p:cNvSpPr>
            <a:spLocks noGrp="1"/>
          </p:cNvSpPr>
          <p:nvPr>
            <p:ph type="body" sz="quarter" idx="10"/>
          </p:nvPr>
        </p:nvSpPr>
        <p:spPr>
          <a:xfrm>
            <a:off x="738188" y="1570038"/>
            <a:ext cx="2340000" cy="1617662"/>
          </a:xfrm>
          <a:prstGeom prst="rect">
            <a:avLst/>
          </a:prstGeom>
          <a:ln w="12700">
            <a:solidFill>
              <a:srgbClr val="00529C"/>
            </a:solidFill>
          </a:ln>
        </p:spPr>
        <p:txBody>
          <a:bodyPr lIns="72000" rIns="72000" anchor="ctr" anchorCtr="1"/>
          <a:lstStyle>
            <a:lvl1pPr marL="0" indent="0" algn="ctr">
              <a:buNone/>
              <a:defRPr sz="1600" b="0" i="0" cap="all" normalizeH="0" baseline="0">
                <a:solidFill>
                  <a:srgbClr val="5F5F5F"/>
                </a:solidFill>
                <a:latin typeface="+mn-lt"/>
                <a:cs typeface="ITCFranklinGothic-Demi" pitchFamily="34" charset="0"/>
              </a:defRPr>
            </a:lvl1pPr>
          </a:lstStyle>
          <a:p>
            <a:pPr lvl="0"/>
            <a:r>
              <a:rPr lang="es-ES" dirty="0" smtClean="0"/>
              <a:t>Haga clic para modificar el estilo de texto del patrón</a:t>
            </a:r>
          </a:p>
        </p:txBody>
      </p:sp>
      <p:sp>
        <p:nvSpPr>
          <p:cNvPr id="15" name="Espace réservé du texte 12"/>
          <p:cNvSpPr>
            <a:spLocks noGrp="1"/>
          </p:cNvSpPr>
          <p:nvPr>
            <p:ph type="body" sz="quarter" idx="11"/>
          </p:nvPr>
        </p:nvSpPr>
        <p:spPr>
          <a:xfrm>
            <a:off x="3397210" y="1570038"/>
            <a:ext cx="2340000" cy="1617662"/>
          </a:xfrm>
          <a:prstGeom prst="rect">
            <a:avLst/>
          </a:prstGeom>
          <a:ln w="12700">
            <a:solidFill>
              <a:srgbClr val="00529C"/>
            </a:solidFill>
          </a:ln>
        </p:spPr>
        <p:txBody>
          <a:bodyPr lIns="72000" rIns="72000" anchor="ctr" anchorCtr="1"/>
          <a:lstStyle>
            <a:lvl1pPr marL="0" indent="0" algn="ctr">
              <a:buNone/>
              <a:defRPr sz="1600" b="0" i="0" cap="all" normalizeH="0" baseline="0">
                <a:solidFill>
                  <a:srgbClr val="5F5F5F"/>
                </a:solidFill>
                <a:latin typeface="+mn-lt"/>
                <a:cs typeface="ITCFranklinGothic-Demi" pitchFamily="34" charset="0"/>
              </a:defRPr>
            </a:lvl1pPr>
          </a:lstStyle>
          <a:p>
            <a:pPr lvl="0"/>
            <a:r>
              <a:rPr lang="es-ES" dirty="0" smtClean="0"/>
              <a:t>Haga clic para modificar el estilo de texto del patrón</a:t>
            </a:r>
          </a:p>
        </p:txBody>
      </p:sp>
      <p:sp>
        <p:nvSpPr>
          <p:cNvPr id="17" name="Espace réservé du texte 12"/>
          <p:cNvSpPr>
            <a:spLocks noGrp="1"/>
          </p:cNvSpPr>
          <p:nvPr>
            <p:ph type="body" sz="quarter" idx="12"/>
          </p:nvPr>
        </p:nvSpPr>
        <p:spPr>
          <a:xfrm>
            <a:off x="6068988" y="1570038"/>
            <a:ext cx="2340000" cy="1617662"/>
          </a:xfrm>
          <a:prstGeom prst="rect">
            <a:avLst/>
          </a:prstGeom>
          <a:ln w="12700">
            <a:solidFill>
              <a:srgbClr val="00529C"/>
            </a:solidFill>
          </a:ln>
        </p:spPr>
        <p:txBody>
          <a:bodyPr lIns="72000" rIns="72000" anchor="ctr" anchorCtr="1"/>
          <a:lstStyle>
            <a:lvl1pPr marL="0" indent="0" algn="ctr">
              <a:buNone/>
              <a:defRPr sz="1600" b="0" i="0" cap="all" normalizeH="0" baseline="0">
                <a:solidFill>
                  <a:srgbClr val="5F5F5F"/>
                </a:solidFill>
                <a:latin typeface="+mn-lt"/>
                <a:cs typeface="ITCFranklinGothic-Demi" pitchFamily="34" charset="0"/>
              </a:defRPr>
            </a:lvl1pPr>
          </a:lstStyle>
          <a:p>
            <a:pPr lvl="0"/>
            <a:r>
              <a:rPr lang="es-ES" smtClean="0"/>
              <a:t>Haga clic para modificar el estilo de texto del patrón</a:t>
            </a:r>
          </a:p>
        </p:txBody>
      </p:sp>
      <p:sp>
        <p:nvSpPr>
          <p:cNvPr id="19" name="Espace réservé du texte 18"/>
          <p:cNvSpPr>
            <a:spLocks noGrp="1"/>
          </p:cNvSpPr>
          <p:nvPr>
            <p:ph type="body" sz="quarter" idx="13"/>
          </p:nvPr>
        </p:nvSpPr>
        <p:spPr>
          <a:xfrm>
            <a:off x="732120" y="3505201"/>
            <a:ext cx="2340000" cy="2535238"/>
          </a:xfrm>
          <a:prstGeom prst="rect">
            <a:avLst/>
          </a:prstGeom>
        </p:spPr>
        <p:txBody>
          <a:bodyPr/>
          <a:lstStyle>
            <a:lvl1pPr marL="285750" indent="-285750">
              <a:buSzPct val="100000"/>
              <a:buFontTx/>
              <a:buBlip>
                <a:blip r:embed="rId4"/>
              </a:buBlip>
              <a:defRPr sz="1500">
                <a:solidFill>
                  <a:srgbClr val="404040"/>
                </a:solidFill>
                <a:latin typeface="+mn-lt"/>
                <a:cs typeface="Arial"/>
              </a:defRPr>
            </a:lvl1pPr>
            <a:lvl2pPr marL="742950" indent="-285750">
              <a:buSzPct val="100000"/>
              <a:buFontTx/>
              <a:buBlip>
                <a:blip r:embed="rId5"/>
              </a:buBlip>
              <a:defRPr sz="1500">
                <a:latin typeface="Arial"/>
                <a:cs typeface="Arial"/>
              </a:defRPr>
            </a:lvl2pPr>
          </a:lstStyle>
          <a:p>
            <a:pPr lvl="0"/>
            <a:r>
              <a:rPr lang="es-ES" dirty="0" smtClean="0"/>
              <a:t>Haga clic para modificar el estilo de texto del patrón</a:t>
            </a:r>
          </a:p>
        </p:txBody>
      </p:sp>
      <p:sp>
        <p:nvSpPr>
          <p:cNvPr id="20" name="Espace réservé du texte 18"/>
          <p:cNvSpPr>
            <a:spLocks noGrp="1"/>
          </p:cNvSpPr>
          <p:nvPr>
            <p:ph type="body" sz="quarter" idx="14"/>
          </p:nvPr>
        </p:nvSpPr>
        <p:spPr>
          <a:xfrm>
            <a:off x="3410965" y="3505201"/>
            <a:ext cx="2340000" cy="2535238"/>
          </a:xfrm>
          <a:prstGeom prst="rect">
            <a:avLst/>
          </a:prstGeom>
        </p:spPr>
        <p:txBody>
          <a:bodyPr/>
          <a:lstStyle>
            <a:lvl1pPr marL="285750" indent="-285750">
              <a:buSzPct val="100000"/>
              <a:buFontTx/>
              <a:buBlip>
                <a:blip r:embed="rId6"/>
              </a:buBlip>
              <a:defRPr sz="1500">
                <a:solidFill>
                  <a:srgbClr val="404040"/>
                </a:solidFill>
                <a:latin typeface="+mn-lt"/>
                <a:cs typeface="Arial"/>
              </a:defRPr>
            </a:lvl1pPr>
            <a:lvl2pPr marL="742950" indent="-285750">
              <a:buSzPct val="100000"/>
              <a:buFontTx/>
              <a:buBlip>
                <a:blip r:embed="rId5"/>
              </a:buBlip>
              <a:defRPr sz="1500">
                <a:latin typeface="Arial"/>
                <a:cs typeface="Arial"/>
              </a:defRPr>
            </a:lvl2pPr>
          </a:lstStyle>
          <a:p>
            <a:pPr lvl="0"/>
            <a:r>
              <a:rPr lang="es-ES" dirty="0" smtClean="0"/>
              <a:t>Haga clic para modificar el estilo de texto del patrón</a:t>
            </a:r>
          </a:p>
        </p:txBody>
      </p:sp>
      <p:sp>
        <p:nvSpPr>
          <p:cNvPr id="21" name="Espace réservé du texte 18"/>
          <p:cNvSpPr>
            <a:spLocks noGrp="1"/>
          </p:cNvSpPr>
          <p:nvPr>
            <p:ph type="body" sz="quarter" idx="15"/>
          </p:nvPr>
        </p:nvSpPr>
        <p:spPr>
          <a:xfrm>
            <a:off x="6067865" y="3505201"/>
            <a:ext cx="2340000" cy="2535238"/>
          </a:xfrm>
          <a:prstGeom prst="rect">
            <a:avLst/>
          </a:prstGeom>
        </p:spPr>
        <p:txBody>
          <a:bodyPr/>
          <a:lstStyle>
            <a:lvl1pPr marL="285750" indent="-285750">
              <a:buSzPct val="100000"/>
              <a:buFontTx/>
              <a:buBlip>
                <a:blip r:embed="rId7"/>
              </a:buBlip>
              <a:defRPr sz="1500">
                <a:solidFill>
                  <a:srgbClr val="404040"/>
                </a:solidFill>
                <a:latin typeface="+mn-lt"/>
                <a:cs typeface="Arial"/>
              </a:defRPr>
            </a:lvl1pPr>
            <a:lvl2pPr marL="742950" indent="-285750">
              <a:buSzPct val="100000"/>
              <a:buFontTx/>
              <a:buBlip>
                <a:blip r:embed="rId5"/>
              </a:buBlip>
              <a:defRPr sz="1500">
                <a:latin typeface="Arial"/>
                <a:cs typeface="Arial"/>
              </a:defRPr>
            </a:lvl2pPr>
          </a:lstStyle>
          <a:p>
            <a:pPr lvl="0"/>
            <a:r>
              <a:rPr lang="es-ES" dirty="0" smtClean="0"/>
              <a:t>Haga clic para modificar el estilo de texto del patrón</a:t>
            </a:r>
          </a:p>
        </p:txBody>
      </p:sp>
      <p:sp>
        <p:nvSpPr>
          <p:cNvPr id="26" name="Espace réservé du texte 11"/>
          <p:cNvSpPr>
            <a:spLocks noGrp="1"/>
          </p:cNvSpPr>
          <p:nvPr>
            <p:ph type="body" sz="quarter" idx="16"/>
          </p:nvPr>
        </p:nvSpPr>
        <p:spPr>
          <a:xfrm>
            <a:off x="727075" y="819403"/>
            <a:ext cx="7670799" cy="381794"/>
          </a:xfrm>
          <a:prstGeom prst="rect">
            <a:avLst/>
          </a:prstGeom>
        </p:spPr>
        <p:txBody>
          <a:bodyPr>
            <a:normAutofit/>
          </a:bodyPr>
          <a:lstStyle>
            <a:lvl1pPr marL="285750" indent="-285750">
              <a:buSzPct val="120000"/>
              <a:buFontTx/>
              <a:buNone/>
              <a:defRPr sz="1400" b="0">
                <a:solidFill>
                  <a:schemeClr val="tx1">
                    <a:lumMod val="65000"/>
                    <a:lumOff val="35000"/>
                  </a:schemeClr>
                </a:solidFill>
                <a:latin typeface="+mn-lt"/>
                <a:cs typeface="Arial"/>
              </a:defRPr>
            </a:lvl1pPr>
            <a:lvl2pPr marL="742950" indent="-285750">
              <a:buClr>
                <a:srgbClr val="00727A"/>
              </a:buClr>
              <a:buSzPct val="100000"/>
              <a:buFontTx/>
              <a:buNone/>
              <a:defRPr sz="1600" baseline="0">
                <a:solidFill>
                  <a:srgbClr val="404040"/>
                </a:solidFill>
                <a:latin typeface="Arial"/>
                <a:cs typeface="Arial"/>
              </a:defRPr>
            </a:lvl2pPr>
            <a:lvl3pPr marL="1077913" indent="-163513">
              <a:buClr>
                <a:srgbClr val="004563"/>
              </a:buClr>
              <a:buSzPct val="100000"/>
              <a:buFontTx/>
              <a:buNone/>
              <a:defRPr sz="1400" i="1">
                <a:solidFill>
                  <a:srgbClr val="404040"/>
                </a:solidFill>
                <a:latin typeface="Arial"/>
                <a:cs typeface="Arial"/>
              </a:defRPr>
            </a:lvl3pPr>
          </a:lstStyle>
          <a:p>
            <a:pPr lvl="0"/>
            <a:r>
              <a:rPr lang="es-ES" smtClean="0"/>
              <a:t>Haga clic para modificar el estilo de texto del patrón</a:t>
            </a:r>
          </a:p>
        </p:txBody>
      </p:sp>
      <p:sp>
        <p:nvSpPr>
          <p:cNvPr id="27" name="Titre 15"/>
          <p:cNvSpPr>
            <a:spLocks noGrp="1"/>
          </p:cNvSpPr>
          <p:nvPr>
            <p:ph type="title"/>
          </p:nvPr>
        </p:nvSpPr>
        <p:spPr>
          <a:xfrm>
            <a:off x="727695" y="331681"/>
            <a:ext cx="7681293" cy="338137"/>
          </a:xfrm>
        </p:spPr>
        <p:txBody>
          <a:bodyPr/>
          <a:lstStyle>
            <a:lvl1pPr>
              <a:defRPr>
                <a:solidFill>
                  <a:schemeClr val="tx1">
                    <a:lumMod val="65000"/>
                    <a:lumOff val="35000"/>
                  </a:schemeClr>
                </a:solidFill>
                <a:latin typeface="+mn-lt"/>
              </a:defRPr>
            </a:lvl1pPr>
          </a:lstStyle>
          <a:p>
            <a:r>
              <a:rPr lang="es-ES" smtClean="0"/>
              <a:t>Haga clic para modificar el estilo de título del patrón</a:t>
            </a:r>
            <a:endParaRPr lang="fr-FR" dirty="0"/>
          </a:p>
        </p:txBody>
      </p:sp>
      <p:pic>
        <p:nvPicPr>
          <p:cNvPr id="14" name="13 Imagen"/>
          <p:cNvPicPr>
            <a:picLocks noChangeAspect="1"/>
          </p:cNvPicPr>
          <p:nvPr/>
        </p:nvPicPr>
        <p:blipFill>
          <a:blip r:embed="rId8" cstate="print"/>
          <a:stretch>
            <a:fillRect/>
          </a:stretch>
        </p:blipFill>
        <p:spPr>
          <a:xfrm>
            <a:off x="4240846" y="6322256"/>
            <a:ext cx="977463" cy="410195"/>
          </a:xfrm>
          <a:prstGeom prst="rect">
            <a:avLst/>
          </a:prstGeom>
        </p:spPr>
      </p:pic>
      <p:grpSp>
        <p:nvGrpSpPr>
          <p:cNvPr id="2" name="15 Grupo"/>
          <p:cNvGrpSpPr/>
          <p:nvPr/>
        </p:nvGrpSpPr>
        <p:grpSpPr>
          <a:xfrm>
            <a:off x="0" y="6006662"/>
            <a:ext cx="9144000" cy="851338"/>
            <a:chOff x="0" y="6006662"/>
            <a:chExt cx="9144000" cy="851338"/>
          </a:xfrm>
        </p:grpSpPr>
        <p:sp>
          <p:nvSpPr>
            <p:cNvPr id="18" name="Rectangle 13"/>
            <p:cNvSpPr/>
            <p:nvPr userDrawn="1"/>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latin typeface="Century Gothic" pitchFamily="34" charset="0"/>
              </a:endParaRPr>
            </a:p>
          </p:txBody>
        </p:sp>
        <p:sp>
          <p:nvSpPr>
            <p:cNvPr id="22" name="Espace réservé du texte 15"/>
            <p:cNvSpPr txBox="1">
              <a:spLocks/>
            </p:cNvSpPr>
            <p:nvPr userDrawn="1"/>
          </p:nvSpPr>
          <p:spPr>
            <a:xfrm>
              <a:off x="352425" y="6435725"/>
              <a:ext cx="1463675" cy="215900"/>
            </a:xfrm>
            <a:prstGeom prst="rect">
              <a:avLst/>
            </a:prstGeom>
          </p:spPr>
          <p:txBody>
            <a:bodyPr>
              <a:normAutofit fontScale="85000" lnSpcReduction="20000"/>
            </a:bodyPr>
            <a:lstStyle>
              <a:lvl1pPr marL="0" indent="0" algn="l" defTabSz="457200" rtl="0" eaLnBrk="1" latinLnBrk="0" hangingPunct="1">
                <a:spcBef>
                  <a:spcPct val="20000"/>
                </a:spcBef>
                <a:buFontTx/>
                <a:buNone/>
                <a:defRPr sz="1200" kern="1200" cap="none">
                  <a:solidFill>
                    <a:srgbClr val="ED1C24"/>
                  </a:solidFill>
                  <a:latin typeface="ITCFranklinGothic-Demi" pitchFamily="34" charset="0"/>
                  <a:ea typeface="+mn-ea"/>
                  <a:cs typeface="Arial"/>
                </a:defRPr>
              </a:lvl1pPr>
              <a:lvl2pPr marL="361950" indent="0" algn="l" defTabSz="457200" rtl="0" eaLnBrk="1" latinLnBrk="0" hangingPunct="1">
                <a:spcBef>
                  <a:spcPct val="20000"/>
                </a:spcBef>
                <a:buFont typeface="Arial"/>
                <a:buNone/>
                <a:defRPr sz="1800" b="1" kern="1200">
                  <a:solidFill>
                    <a:schemeClr val="tx1"/>
                  </a:solidFill>
                  <a:latin typeface="Arial" pitchFamily="34" charset="0"/>
                  <a:ea typeface="+mn-ea"/>
                  <a:cs typeface="Arial" pitchFamily="34" charset="0"/>
                </a:defRPr>
              </a:lvl2pPr>
              <a:lvl3pPr marL="630238" indent="-268288" algn="l" defTabSz="457200" rtl="0" eaLnBrk="1" latinLnBrk="0" hangingPunct="1">
                <a:spcBef>
                  <a:spcPct val="20000"/>
                </a:spcBef>
                <a:buClr>
                  <a:schemeClr val="tx2"/>
                </a:buClr>
                <a:buFont typeface="Wingdings" pitchFamily="2" charset="2"/>
                <a:buChar char=""/>
                <a:defRPr sz="1600" kern="1200">
                  <a:solidFill>
                    <a:schemeClr val="tx1"/>
                  </a:solidFill>
                  <a:latin typeface="Arial" pitchFamily="34" charset="0"/>
                  <a:ea typeface="+mn-ea"/>
                  <a:cs typeface="Arial" pitchFamily="34" charset="0"/>
                </a:defRPr>
              </a:lvl3pPr>
              <a:lvl4pPr marL="630238" indent="0" algn="l" defTabSz="457200" rtl="0" eaLnBrk="1" latinLnBrk="0" hangingPunct="1">
                <a:spcBef>
                  <a:spcPct val="20000"/>
                </a:spcBef>
                <a:buFontTx/>
                <a:buNone/>
                <a:defRPr sz="1600" kern="1200">
                  <a:solidFill>
                    <a:schemeClr val="tx1"/>
                  </a:solidFill>
                  <a:latin typeface="Arial" pitchFamily="34" charset="0"/>
                  <a:ea typeface="+mn-ea"/>
                  <a:cs typeface="Arial" pitchFamily="34" charset="0"/>
                </a:defRPr>
              </a:lvl4pPr>
              <a:lvl5pPr marL="801688" indent="-171450" algn="l" defTabSz="457200" rtl="0" eaLnBrk="1" latinLnBrk="0" hangingPunct="1">
                <a:spcBef>
                  <a:spcPct val="20000"/>
                </a:spcBef>
                <a:buClr>
                  <a:schemeClr val="tx2"/>
                </a:buClr>
                <a:buFont typeface="Arial" pitchFamily="34" charset="0"/>
                <a:buChar char="­"/>
                <a:tabLst/>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s-ES" b="1" smtClean="0"/>
                <a:t>www.axacolpatria.co</a:t>
              </a:r>
            </a:p>
          </p:txBody>
        </p:sp>
        <p:pic>
          <p:nvPicPr>
            <p:cNvPr id="23" name="Picture 2" descr="F:\UNIDAD DE INVERSION\2014\AXA Colpatria\Logo Axa Colpatria con reserva.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23 Imagen"/>
            <p:cNvPicPr>
              <a:picLocks noChangeAspect="1"/>
            </p:cNvPicPr>
            <p:nvPr userDrawn="1"/>
          </p:nvPicPr>
          <p:blipFill>
            <a:blip r:embed="rId8" cstate="print"/>
            <a:stretch>
              <a:fillRect/>
            </a:stretch>
          </p:blipFill>
          <p:spPr>
            <a:xfrm>
              <a:off x="4240846" y="6353788"/>
              <a:ext cx="977463" cy="410195"/>
            </a:xfrm>
            <a:prstGeom prst="rect">
              <a:avLst/>
            </a:prstGeom>
          </p:spPr>
        </p:pic>
        <p:sp>
          <p:nvSpPr>
            <p:cNvPr id="25" name="Rectangle 13"/>
            <p:cNvSpPr/>
            <p:nvPr userDrawn="1"/>
          </p:nvSpPr>
          <p:spPr>
            <a:xfrm>
              <a:off x="0" y="6006662"/>
              <a:ext cx="9144000" cy="8513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28" name="Picture 2" descr="F:\UNIDAD DE INVERSION\2014\AXA Colpatria\Logo Axa Colpatria con reserva.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21529" y="6197927"/>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 name="28 Imagen"/>
            <p:cNvPicPr>
              <a:picLocks noChangeAspect="1"/>
            </p:cNvPicPr>
            <p:nvPr userDrawn="1"/>
          </p:nvPicPr>
          <p:blipFill>
            <a:blip r:embed="rId8" cstate="print"/>
            <a:stretch>
              <a:fillRect/>
            </a:stretch>
          </p:blipFill>
          <p:spPr>
            <a:xfrm>
              <a:off x="120157" y="6273737"/>
              <a:ext cx="977463" cy="410195"/>
            </a:xfrm>
            <a:prstGeom prst="rect">
              <a:avLst/>
            </a:prstGeom>
          </p:spPr>
        </p:pic>
      </p:grpSp>
    </p:spTree>
    <p:extLst>
      <p:ext uri="{BB962C8B-B14F-4D97-AF65-F5344CB8AC3E}">
        <p14:creationId xmlns:p14="http://schemas.microsoft.com/office/powerpoint/2010/main" val="663253357"/>
      </p:ext>
    </p:extLst>
  </p:cSld>
  <p:clrMapOvr>
    <a:masterClrMapping/>
  </p:clrMapOvr>
  <p:transition/>
  <p:timing>
    <p:tnLst>
      <p:par>
        <p:cTn id="1" dur="indefinite" restart="never" nodeType="tmRoot"/>
      </p:par>
    </p:tnLst>
  </p:timing>
  <p:hf hdr="0"/>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EXTE &amp; 1 BLOC">
    <p:spTree>
      <p:nvGrpSpPr>
        <p:cNvPr id="1" name=""/>
        <p:cNvGrpSpPr/>
        <p:nvPr/>
      </p:nvGrpSpPr>
      <p:grpSpPr>
        <a:xfrm>
          <a:off x="0" y="0"/>
          <a:ext cx="0" cy="0"/>
          <a:chOff x="0" y="0"/>
          <a:chExt cx="0" cy="0"/>
        </a:xfrm>
      </p:grpSpPr>
      <p:sp>
        <p:nvSpPr>
          <p:cNvPr id="6" name="Rectangle 13"/>
          <p:cNvSpPr/>
          <p:nvPr/>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7" name="10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8763" y="6373813"/>
            <a:ext cx="1682750"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F:\UNIDAD DE INVERSION\2014\AXA Colpatria\Logo Axa Colpatria con reserv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Espace réservé du texte 12"/>
          <p:cNvSpPr>
            <a:spLocks noGrp="1"/>
          </p:cNvSpPr>
          <p:nvPr>
            <p:ph type="body" sz="quarter" idx="10"/>
          </p:nvPr>
        </p:nvSpPr>
        <p:spPr>
          <a:xfrm>
            <a:off x="5857336" y="1570038"/>
            <a:ext cx="2551652" cy="4470400"/>
          </a:xfrm>
          <a:prstGeom prst="rect">
            <a:avLst/>
          </a:prstGeom>
          <a:ln w="12700">
            <a:solidFill>
              <a:schemeClr val="accent1"/>
            </a:solidFill>
          </a:ln>
        </p:spPr>
        <p:txBody>
          <a:bodyPr lIns="288000" tIns="252000" rIns="288000" bIns="252000" anchor="ctr" anchorCtr="1">
            <a:normAutofit/>
          </a:bodyPr>
          <a:lstStyle>
            <a:lvl1pPr marL="0" indent="0" algn="ctr">
              <a:buNone/>
              <a:defRPr sz="1400" b="1" i="0" cap="all" normalizeH="0" baseline="0">
                <a:ln>
                  <a:noFill/>
                </a:ln>
                <a:solidFill>
                  <a:srgbClr val="5F5F5F"/>
                </a:solidFill>
                <a:latin typeface="+mn-lt"/>
                <a:cs typeface="ITCFranklinGothic-Demi" pitchFamily="34" charset="0"/>
              </a:defRPr>
            </a:lvl1pPr>
          </a:lstStyle>
          <a:p>
            <a:pPr lvl="0"/>
            <a:r>
              <a:rPr lang="es-ES" dirty="0" smtClean="0"/>
              <a:t>Haga clic para modificar el estilo de texto del patrón</a:t>
            </a:r>
          </a:p>
        </p:txBody>
      </p:sp>
      <p:sp>
        <p:nvSpPr>
          <p:cNvPr id="15" name="Espace réservé du texte 11"/>
          <p:cNvSpPr>
            <a:spLocks noGrp="1"/>
          </p:cNvSpPr>
          <p:nvPr>
            <p:ph type="body" sz="quarter" idx="11"/>
          </p:nvPr>
        </p:nvSpPr>
        <p:spPr>
          <a:xfrm>
            <a:off x="737726" y="1570038"/>
            <a:ext cx="4283537" cy="4470400"/>
          </a:xfrm>
          <a:prstGeom prst="rect">
            <a:avLst/>
          </a:prstGeom>
        </p:spPr>
        <p:txBody>
          <a:bodyPr anchor="ctr"/>
          <a:lstStyle>
            <a:lvl1pPr marL="285750" indent="-285750">
              <a:buSzPct val="120000"/>
              <a:buFontTx/>
              <a:buBlip>
                <a:blip r:embed="rId4"/>
              </a:buBlip>
              <a:defRPr sz="1800">
                <a:solidFill>
                  <a:srgbClr val="5F5F5F"/>
                </a:solidFill>
                <a:latin typeface="+mn-lt"/>
                <a:cs typeface="Arial"/>
              </a:defRPr>
            </a:lvl1pPr>
            <a:lvl2pPr marL="742950" indent="-285750">
              <a:buSzPct val="200000"/>
              <a:buFontTx/>
              <a:buBlip>
                <a:blip r:embed="rId5"/>
              </a:buBlip>
              <a:defRPr sz="1600" b="0" baseline="0">
                <a:solidFill>
                  <a:srgbClr val="5F5F5F"/>
                </a:solidFill>
                <a:latin typeface="+mn-lt"/>
                <a:cs typeface="Arial"/>
              </a:defRPr>
            </a:lvl2pPr>
            <a:lvl3pPr marL="1143000" indent="-228600">
              <a:buSzPct val="100000"/>
              <a:buFont typeface="Lucida Grande"/>
              <a:buChar char="&gt;"/>
              <a:defRPr sz="1400" i="0">
                <a:solidFill>
                  <a:srgbClr val="5F5F5F"/>
                </a:solidFill>
                <a:latin typeface="+mn-lt"/>
                <a:cs typeface="Arial"/>
              </a:defRPr>
            </a:lvl3pPr>
          </a:lstStyle>
          <a:p>
            <a:pPr lvl="0"/>
            <a:r>
              <a:rPr lang="es-ES" dirty="0" smtClean="0"/>
              <a:t>Haga clic para modificar el estilo de texto del patrón</a:t>
            </a:r>
          </a:p>
          <a:p>
            <a:pPr lvl="1"/>
            <a:r>
              <a:rPr lang="es-ES" dirty="0" smtClean="0"/>
              <a:t>Segundo nivel</a:t>
            </a:r>
          </a:p>
          <a:p>
            <a:pPr lvl="2"/>
            <a:r>
              <a:rPr lang="es-ES" dirty="0" smtClean="0"/>
              <a:t>Tercer nivel</a:t>
            </a:r>
          </a:p>
        </p:txBody>
      </p:sp>
      <p:sp>
        <p:nvSpPr>
          <p:cNvPr id="18" name="Espace réservé du texte 11"/>
          <p:cNvSpPr>
            <a:spLocks noGrp="1"/>
          </p:cNvSpPr>
          <p:nvPr>
            <p:ph type="body" sz="quarter" idx="13"/>
          </p:nvPr>
        </p:nvSpPr>
        <p:spPr>
          <a:xfrm>
            <a:off x="727075" y="819403"/>
            <a:ext cx="7670799" cy="381794"/>
          </a:xfrm>
          <a:prstGeom prst="rect">
            <a:avLst/>
          </a:prstGeom>
        </p:spPr>
        <p:txBody>
          <a:bodyPr>
            <a:normAutofit/>
          </a:bodyPr>
          <a:lstStyle>
            <a:lvl1pPr marL="285750" indent="-285750">
              <a:buSzPct val="120000"/>
              <a:buFontTx/>
              <a:buNone/>
              <a:defRPr sz="1400" b="0">
                <a:solidFill>
                  <a:schemeClr val="tx1">
                    <a:lumMod val="65000"/>
                    <a:lumOff val="35000"/>
                  </a:schemeClr>
                </a:solidFill>
                <a:latin typeface="+mn-lt"/>
                <a:cs typeface="Arial"/>
              </a:defRPr>
            </a:lvl1pPr>
            <a:lvl2pPr marL="742950" indent="-285750">
              <a:buClr>
                <a:srgbClr val="00727A"/>
              </a:buClr>
              <a:buSzPct val="100000"/>
              <a:buFontTx/>
              <a:buNone/>
              <a:defRPr sz="1600" baseline="0">
                <a:solidFill>
                  <a:srgbClr val="404040"/>
                </a:solidFill>
                <a:latin typeface="Arial"/>
                <a:cs typeface="Arial"/>
              </a:defRPr>
            </a:lvl2pPr>
            <a:lvl3pPr marL="1077913" indent="-163513">
              <a:buClr>
                <a:srgbClr val="004563"/>
              </a:buClr>
              <a:buSzPct val="100000"/>
              <a:buFontTx/>
              <a:buNone/>
              <a:defRPr sz="1400" i="1">
                <a:solidFill>
                  <a:srgbClr val="404040"/>
                </a:solidFill>
                <a:latin typeface="Arial"/>
                <a:cs typeface="Arial"/>
              </a:defRPr>
            </a:lvl3pPr>
          </a:lstStyle>
          <a:p>
            <a:pPr lvl="0"/>
            <a:r>
              <a:rPr lang="es-ES" smtClean="0"/>
              <a:t>Haga clic para modificar el estilo de texto del patrón</a:t>
            </a:r>
          </a:p>
        </p:txBody>
      </p:sp>
      <p:sp>
        <p:nvSpPr>
          <p:cNvPr id="19" name="Titre 15"/>
          <p:cNvSpPr>
            <a:spLocks noGrp="1"/>
          </p:cNvSpPr>
          <p:nvPr>
            <p:ph type="title"/>
          </p:nvPr>
        </p:nvSpPr>
        <p:spPr>
          <a:xfrm>
            <a:off x="727695" y="331681"/>
            <a:ext cx="7681293" cy="338137"/>
          </a:xfrm>
        </p:spPr>
        <p:txBody>
          <a:bodyPr/>
          <a:lstStyle>
            <a:lvl1pPr>
              <a:defRPr>
                <a:solidFill>
                  <a:schemeClr val="tx1">
                    <a:lumMod val="65000"/>
                    <a:lumOff val="35000"/>
                  </a:schemeClr>
                </a:solidFill>
                <a:latin typeface="+mn-lt"/>
              </a:defRPr>
            </a:lvl1pPr>
          </a:lstStyle>
          <a:p>
            <a:r>
              <a:rPr lang="es-ES" smtClean="0"/>
              <a:t>Haga clic para modificar el estilo de título del patrón</a:t>
            </a:r>
            <a:endParaRPr lang="fr-FR" dirty="0"/>
          </a:p>
        </p:txBody>
      </p:sp>
      <p:pic>
        <p:nvPicPr>
          <p:cNvPr id="9" name="8 Imagen"/>
          <p:cNvPicPr>
            <a:picLocks noChangeAspect="1"/>
          </p:cNvPicPr>
          <p:nvPr/>
        </p:nvPicPr>
        <p:blipFill>
          <a:blip r:embed="rId6" cstate="print"/>
          <a:stretch>
            <a:fillRect/>
          </a:stretch>
        </p:blipFill>
        <p:spPr>
          <a:xfrm>
            <a:off x="4240846" y="6322256"/>
            <a:ext cx="977463" cy="410195"/>
          </a:xfrm>
          <a:prstGeom prst="rect">
            <a:avLst/>
          </a:prstGeom>
        </p:spPr>
      </p:pic>
      <p:grpSp>
        <p:nvGrpSpPr>
          <p:cNvPr id="2" name="10 Grupo"/>
          <p:cNvGrpSpPr/>
          <p:nvPr/>
        </p:nvGrpSpPr>
        <p:grpSpPr>
          <a:xfrm>
            <a:off x="0" y="6006662"/>
            <a:ext cx="9144000" cy="851338"/>
            <a:chOff x="0" y="6006662"/>
            <a:chExt cx="9144000" cy="851338"/>
          </a:xfrm>
        </p:grpSpPr>
        <p:sp>
          <p:nvSpPr>
            <p:cNvPr id="12" name="Rectangle 13"/>
            <p:cNvSpPr/>
            <p:nvPr userDrawn="1"/>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latin typeface="Century Gothic" pitchFamily="34" charset="0"/>
              </a:endParaRPr>
            </a:p>
          </p:txBody>
        </p:sp>
        <p:sp>
          <p:nvSpPr>
            <p:cNvPr id="13" name="Espace réservé du texte 15"/>
            <p:cNvSpPr txBox="1">
              <a:spLocks/>
            </p:cNvSpPr>
            <p:nvPr userDrawn="1"/>
          </p:nvSpPr>
          <p:spPr>
            <a:xfrm>
              <a:off x="352425" y="6435725"/>
              <a:ext cx="1463675" cy="215900"/>
            </a:xfrm>
            <a:prstGeom prst="rect">
              <a:avLst/>
            </a:prstGeom>
          </p:spPr>
          <p:txBody>
            <a:bodyPr>
              <a:normAutofit fontScale="85000" lnSpcReduction="20000"/>
            </a:bodyPr>
            <a:lstStyle>
              <a:lvl1pPr marL="0" indent="0" algn="l" defTabSz="457200" rtl="0" eaLnBrk="1" latinLnBrk="0" hangingPunct="1">
                <a:spcBef>
                  <a:spcPct val="20000"/>
                </a:spcBef>
                <a:buFontTx/>
                <a:buNone/>
                <a:defRPr sz="1200" kern="1200" cap="none">
                  <a:solidFill>
                    <a:srgbClr val="ED1C24"/>
                  </a:solidFill>
                  <a:latin typeface="ITCFranklinGothic-Demi" pitchFamily="34" charset="0"/>
                  <a:ea typeface="+mn-ea"/>
                  <a:cs typeface="Arial"/>
                </a:defRPr>
              </a:lvl1pPr>
              <a:lvl2pPr marL="361950" indent="0" algn="l" defTabSz="457200" rtl="0" eaLnBrk="1" latinLnBrk="0" hangingPunct="1">
                <a:spcBef>
                  <a:spcPct val="20000"/>
                </a:spcBef>
                <a:buFont typeface="Arial"/>
                <a:buNone/>
                <a:defRPr sz="1800" b="1" kern="1200">
                  <a:solidFill>
                    <a:schemeClr val="tx1"/>
                  </a:solidFill>
                  <a:latin typeface="Arial" pitchFamily="34" charset="0"/>
                  <a:ea typeface="+mn-ea"/>
                  <a:cs typeface="Arial" pitchFamily="34" charset="0"/>
                </a:defRPr>
              </a:lvl2pPr>
              <a:lvl3pPr marL="630238" indent="-268288" algn="l" defTabSz="457200" rtl="0" eaLnBrk="1" latinLnBrk="0" hangingPunct="1">
                <a:spcBef>
                  <a:spcPct val="20000"/>
                </a:spcBef>
                <a:buClr>
                  <a:schemeClr val="tx2"/>
                </a:buClr>
                <a:buFont typeface="Wingdings" pitchFamily="2" charset="2"/>
                <a:buChar char=""/>
                <a:defRPr sz="1600" kern="1200">
                  <a:solidFill>
                    <a:schemeClr val="tx1"/>
                  </a:solidFill>
                  <a:latin typeface="Arial" pitchFamily="34" charset="0"/>
                  <a:ea typeface="+mn-ea"/>
                  <a:cs typeface="Arial" pitchFamily="34" charset="0"/>
                </a:defRPr>
              </a:lvl3pPr>
              <a:lvl4pPr marL="630238" indent="0" algn="l" defTabSz="457200" rtl="0" eaLnBrk="1" latinLnBrk="0" hangingPunct="1">
                <a:spcBef>
                  <a:spcPct val="20000"/>
                </a:spcBef>
                <a:buFontTx/>
                <a:buNone/>
                <a:defRPr sz="1600" kern="1200">
                  <a:solidFill>
                    <a:schemeClr val="tx1"/>
                  </a:solidFill>
                  <a:latin typeface="Arial" pitchFamily="34" charset="0"/>
                  <a:ea typeface="+mn-ea"/>
                  <a:cs typeface="Arial" pitchFamily="34" charset="0"/>
                </a:defRPr>
              </a:lvl4pPr>
              <a:lvl5pPr marL="801688" indent="-171450" algn="l" defTabSz="457200" rtl="0" eaLnBrk="1" latinLnBrk="0" hangingPunct="1">
                <a:spcBef>
                  <a:spcPct val="20000"/>
                </a:spcBef>
                <a:buClr>
                  <a:schemeClr val="tx2"/>
                </a:buClr>
                <a:buFont typeface="Arial" pitchFamily="34" charset="0"/>
                <a:buChar char="­"/>
                <a:tabLst/>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s-ES" b="1" smtClean="0"/>
                <a:t>www.axacolpatria.co</a:t>
              </a:r>
            </a:p>
          </p:txBody>
        </p:sp>
        <p:pic>
          <p:nvPicPr>
            <p:cNvPr id="14" name="Picture 2" descr="F:\UNIDAD DE INVERSION\2014\AXA Colpatria\Logo Axa Colpatria con reserva.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15 Imagen"/>
            <p:cNvPicPr>
              <a:picLocks noChangeAspect="1"/>
            </p:cNvPicPr>
            <p:nvPr userDrawn="1"/>
          </p:nvPicPr>
          <p:blipFill>
            <a:blip r:embed="rId6" cstate="print"/>
            <a:stretch>
              <a:fillRect/>
            </a:stretch>
          </p:blipFill>
          <p:spPr>
            <a:xfrm>
              <a:off x="4240846" y="6353788"/>
              <a:ext cx="977463" cy="410195"/>
            </a:xfrm>
            <a:prstGeom prst="rect">
              <a:avLst/>
            </a:prstGeom>
          </p:spPr>
        </p:pic>
        <p:sp>
          <p:nvSpPr>
            <p:cNvPr id="17" name="Rectangle 13"/>
            <p:cNvSpPr/>
            <p:nvPr userDrawn="1"/>
          </p:nvSpPr>
          <p:spPr>
            <a:xfrm>
              <a:off x="0" y="6006662"/>
              <a:ext cx="9144000" cy="8513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20" name="Picture 2" descr="F:\UNIDAD DE INVERSION\2014\AXA Colpatria\Logo Axa Colpatria con reserva.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8021529" y="6197927"/>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20 Imagen"/>
            <p:cNvPicPr>
              <a:picLocks noChangeAspect="1"/>
            </p:cNvPicPr>
            <p:nvPr userDrawn="1"/>
          </p:nvPicPr>
          <p:blipFill>
            <a:blip r:embed="rId6" cstate="print"/>
            <a:stretch>
              <a:fillRect/>
            </a:stretch>
          </p:blipFill>
          <p:spPr>
            <a:xfrm>
              <a:off x="120157" y="6273737"/>
              <a:ext cx="977463" cy="410195"/>
            </a:xfrm>
            <a:prstGeom prst="rect">
              <a:avLst/>
            </a:prstGeom>
          </p:spPr>
        </p:pic>
      </p:grpSp>
    </p:spTree>
    <p:extLst>
      <p:ext uri="{BB962C8B-B14F-4D97-AF65-F5344CB8AC3E}">
        <p14:creationId xmlns:p14="http://schemas.microsoft.com/office/powerpoint/2010/main" val="2301253343"/>
      </p:ext>
    </p:extLst>
  </p:cSld>
  <p:clrMapOvr>
    <a:masterClrMapping/>
  </p:clrMapOvr>
  <p:transition/>
  <p:timing>
    <p:tnLst>
      <p:par>
        <p:cTn id="1" dur="indefinite" restart="never" nodeType="tmRoot"/>
      </p:par>
    </p:tnLst>
  </p:timing>
  <p:hf hdr="0"/>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VIDE">
    <p:spTree>
      <p:nvGrpSpPr>
        <p:cNvPr id="1" name=""/>
        <p:cNvGrpSpPr/>
        <p:nvPr/>
      </p:nvGrpSpPr>
      <p:grpSpPr>
        <a:xfrm>
          <a:off x="0" y="0"/>
          <a:ext cx="0" cy="0"/>
          <a:chOff x="0" y="0"/>
          <a:chExt cx="0" cy="0"/>
        </a:xfrm>
      </p:grpSpPr>
      <p:sp>
        <p:nvSpPr>
          <p:cNvPr id="4" name="Rectangle 13"/>
          <p:cNvSpPr/>
          <p:nvPr/>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5" name="10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8763" y="6373813"/>
            <a:ext cx="1682750"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99425" y="6334125"/>
            <a:ext cx="663575" cy="415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Espace réservé du texte 11"/>
          <p:cNvSpPr>
            <a:spLocks noGrp="1"/>
          </p:cNvSpPr>
          <p:nvPr>
            <p:ph type="body" sz="quarter" idx="13"/>
          </p:nvPr>
        </p:nvSpPr>
        <p:spPr>
          <a:xfrm>
            <a:off x="727075" y="819403"/>
            <a:ext cx="7670799" cy="381794"/>
          </a:xfrm>
          <a:prstGeom prst="rect">
            <a:avLst/>
          </a:prstGeom>
        </p:spPr>
        <p:txBody>
          <a:bodyPr>
            <a:normAutofit/>
          </a:bodyPr>
          <a:lstStyle>
            <a:lvl1pPr marL="285750" indent="-285750">
              <a:buSzPct val="120000"/>
              <a:buFontTx/>
              <a:buNone/>
              <a:defRPr sz="1400" b="0">
                <a:solidFill>
                  <a:schemeClr val="tx1">
                    <a:lumMod val="65000"/>
                    <a:lumOff val="35000"/>
                  </a:schemeClr>
                </a:solidFill>
                <a:latin typeface="ITCFranklinGothic-Book" pitchFamily="34" charset="0"/>
                <a:cs typeface="Arial"/>
              </a:defRPr>
            </a:lvl1pPr>
            <a:lvl2pPr marL="742950" indent="-285750">
              <a:buClr>
                <a:srgbClr val="00727A"/>
              </a:buClr>
              <a:buSzPct val="100000"/>
              <a:buFontTx/>
              <a:buNone/>
              <a:defRPr sz="1600" baseline="0">
                <a:solidFill>
                  <a:srgbClr val="404040"/>
                </a:solidFill>
                <a:latin typeface="Arial"/>
                <a:cs typeface="Arial"/>
              </a:defRPr>
            </a:lvl2pPr>
            <a:lvl3pPr marL="1077913" indent="-163513">
              <a:buClr>
                <a:srgbClr val="004563"/>
              </a:buClr>
              <a:buSzPct val="100000"/>
              <a:buFontTx/>
              <a:buNone/>
              <a:defRPr sz="1400" i="1">
                <a:solidFill>
                  <a:srgbClr val="404040"/>
                </a:solidFill>
                <a:latin typeface="Arial"/>
                <a:cs typeface="Arial"/>
              </a:defRPr>
            </a:lvl3pPr>
          </a:lstStyle>
          <a:p>
            <a:pPr lvl="0"/>
            <a:r>
              <a:rPr lang="es-ES" smtClean="0"/>
              <a:t>Haga clic para modificar el estilo de texto del patrón</a:t>
            </a:r>
          </a:p>
        </p:txBody>
      </p:sp>
      <p:sp>
        <p:nvSpPr>
          <p:cNvPr id="15" name="Titre 15"/>
          <p:cNvSpPr>
            <a:spLocks noGrp="1"/>
          </p:cNvSpPr>
          <p:nvPr>
            <p:ph type="title"/>
          </p:nvPr>
        </p:nvSpPr>
        <p:spPr>
          <a:xfrm>
            <a:off x="727695" y="331681"/>
            <a:ext cx="7681293" cy="338137"/>
          </a:xfrm>
        </p:spPr>
        <p:txBody>
          <a:bodyPr/>
          <a:lstStyle>
            <a:lvl1pPr>
              <a:defRPr>
                <a:solidFill>
                  <a:schemeClr val="tx1">
                    <a:lumMod val="65000"/>
                    <a:lumOff val="35000"/>
                  </a:schemeClr>
                </a:solidFill>
                <a:latin typeface="ITCFranklinGothic-Book" pitchFamily="34" charset="0"/>
              </a:defRPr>
            </a:lvl1pPr>
          </a:lstStyle>
          <a:p>
            <a:r>
              <a:rPr lang="es-ES" smtClean="0"/>
              <a:t>Haga clic para modificar el estilo de título del patrón</a:t>
            </a:r>
            <a:endParaRPr lang="fr-FR" dirty="0"/>
          </a:p>
        </p:txBody>
      </p:sp>
      <p:pic>
        <p:nvPicPr>
          <p:cNvPr id="7" name="6 Imagen"/>
          <p:cNvPicPr>
            <a:picLocks noChangeAspect="1"/>
          </p:cNvPicPr>
          <p:nvPr/>
        </p:nvPicPr>
        <p:blipFill>
          <a:blip r:embed="rId4" cstate="print"/>
          <a:stretch>
            <a:fillRect/>
          </a:stretch>
        </p:blipFill>
        <p:spPr>
          <a:xfrm>
            <a:off x="4240846" y="6338022"/>
            <a:ext cx="977463" cy="410195"/>
          </a:xfrm>
          <a:prstGeom prst="rect">
            <a:avLst/>
          </a:prstGeom>
        </p:spPr>
      </p:pic>
      <p:grpSp>
        <p:nvGrpSpPr>
          <p:cNvPr id="2" name="7 Grupo"/>
          <p:cNvGrpSpPr/>
          <p:nvPr/>
        </p:nvGrpSpPr>
        <p:grpSpPr>
          <a:xfrm>
            <a:off x="0" y="6006662"/>
            <a:ext cx="9144000" cy="851338"/>
            <a:chOff x="0" y="6006662"/>
            <a:chExt cx="9144000" cy="851338"/>
          </a:xfrm>
        </p:grpSpPr>
        <p:sp>
          <p:nvSpPr>
            <p:cNvPr id="9" name="Rectangle 13"/>
            <p:cNvSpPr/>
            <p:nvPr userDrawn="1"/>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latin typeface="Century Gothic" pitchFamily="34" charset="0"/>
              </a:endParaRPr>
            </a:p>
          </p:txBody>
        </p:sp>
        <p:sp>
          <p:nvSpPr>
            <p:cNvPr id="10" name="Espace réservé du texte 15"/>
            <p:cNvSpPr txBox="1">
              <a:spLocks/>
            </p:cNvSpPr>
            <p:nvPr userDrawn="1"/>
          </p:nvSpPr>
          <p:spPr>
            <a:xfrm>
              <a:off x="352425" y="6435725"/>
              <a:ext cx="1463675" cy="215900"/>
            </a:xfrm>
            <a:prstGeom prst="rect">
              <a:avLst/>
            </a:prstGeom>
          </p:spPr>
          <p:txBody>
            <a:bodyPr>
              <a:normAutofit fontScale="85000" lnSpcReduction="20000"/>
            </a:bodyPr>
            <a:lstStyle>
              <a:lvl1pPr marL="0" indent="0" algn="l" defTabSz="457200" rtl="0" eaLnBrk="1" latinLnBrk="0" hangingPunct="1">
                <a:spcBef>
                  <a:spcPct val="20000"/>
                </a:spcBef>
                <a:buFontTx/>
                <a:buNone/>
                <a:defRPr sz="1200" kern="1200" cap="none">
                  <a:solidFill>
                    <a:srgbClr val="ED1C24"/>
                  </a:solidFill>
                  <a:latin typeface="ITCFranklinGothic-Demi" pitchFamily="34" charset="0"/>
                  <a:ea typeface="+mn-ea"/>
                  <a:cs typeface="Arial"/>
                </a:defRPr>
              </a:lvl1pPr>
              <a:lvl2pPr marL="361950" indent="0" algn="l" defTabSz="457200" rtl="0" eaLnBrk="1" latinLnBrk="0" hangingPunct="1">
                <a:spcBef>
                  <a:spcPct val="20000"/>
                </a:spcBef>
                <a:buFont typeface="Arial"/>
                <a:buNone/>
                <a:defRPr sz="1800" b="1" kern="1200">
                  <a:solidFill>
                    <a:schemeClr val="tx1"/>
                  </a:solidFill>
                  <a:latin typeface="Arial" pitchFamily="34" charset="0"/>
                  <a:ea typeface="+mn-ea"/>
                  <a:cs typeface="Arial" pitchFamily="34" charset="0"/>
                </a:defRPr>
              </a:lvl2pPr>
              <a:lvl3pPr marL="630238" indent="-268288" algn="l" defTabSz="457200" rtl="0" eaLnBrk="1" latinLnBrk="0" hangingPunct="1">
                <a:spcBef>
                  <a:spcPct val="20000"/>
                </a:spcBef>
                <a:buClr>
                  <a:schemeClr val="tx2"/>
                </a:buClr>
                <a:buFont typeface="Wingdings" pitchFamily="2" charset="2"/>
                <a:buChar char=""/>
                <a:defRPr sz="1600" kern="1200">
                  <a:solidFill>
                    <a:schemeClr val="tx1"/>
                  </a:solidFill>
                  <a:latin typeface="Arial" pitchFamily="34" charset="0"/>
                  <a:ea typeface="+mn-ea"/>
                  <a:cs typeface="Arial" pitchFamily="34" charset="0"/>
                </a:defRPr>
              </a:lvl3pPr>
              <a:lvl4pPr marL="630238" indent="0" algn="l" defTabSz="457200" rtl="0" eaLnBrk="1" latinLnBrk="0" hangingPunct="1">
                <a:spcBef>
                  <a:spcPct val="20000"/>
                </a:spcBef>
                <a:buFontTx/>
                <a:buNone/>
                <a:defRPr sz="1600" kern="1200">
                  <a:solidFill>
                    <a:schemeClr val="tx1"/>
                  </a:solidFill>
                  <a:latin typeface="Arial" pitchFamily="34" charset="0"/>
                  <a:ea typeface="+mn-ea"/>
                  <a:cs typeface="Arial" pitchFamily="34" charset="0"/>
                </a:defRPr>
              </a:lvl4pPr>
              <a:lvl5pPr marL="801688" indent="-171450" algn="l" defTabSz="457200" rtl="0" eaLnBrk="1" latinLnBrk="0" hangingPunct="1">
                <a:spcBef>
                  <a:spcPct val="20000"/>
                </a:spcBef>
                <a:buClr>
                  <a:schemeClr val="tx2"/>
                </a:buClr>
                <a:buFont typeface="Arial" pitchFamily="34" charset="0"/>
                <a:buChar char="­"/>
                <a:tabLst/>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s-ES" b="1" smtClean="0"/>
                <a:t>www.axacolpatria.co</a:t>
              </a:r>
            </a:p>
          </p:txBody>
        </p:sp>
        <p:pic>
          <p:nvPicPr>
            <p:cNvPr id="11" name="Picture 2" descr="F:\UNIDAD DE INVERSION\2014\AXA Colpatria\Logo Axa Colpatria con reserva.jp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11 Imagen"/>
            <p:cNvPicPr>
              <a:picLocks noChangeAspect="1"/>
            </p:cNvPicPr>
            <p:nvPr userDrawn="1"/>
          </p:nvPicPr>
          <p:blipFill>
            <a:blip r:embed="rId4" cstate="print"/>
            <a:stretch>
              <a:fillRect/>
            </a:stretch>
          </p:blipFill>
          <p:spPr>
            <a:xfrm>
              <a:off x="4240846" y="6353788"/>
              <a:ext cx="977463" cy="410195"/>
            </a:xfrm>
            <a:prstGeom prst="rect">
              <a:avLst/>
            </a:prstGeom>
          </p:spPr>
        </p:pic>
        <p:sp>
          <p:nvSpPr>
            <p:cNvPr id="13" name="Rectangle 13"/>
            <p:cNvSpPr/>
            <p:nvPr userDrawn="1"/>
          </p:nvSpPr>
          <p:spPr>
            <a:xfrm>
              <a:off x="0" y="6006662"/>
              <a:ext cx="9144000" cy="8513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16" name="Picture 2" descr="F:\UNIDAD DE INVERSION\2014\AXA Colpatria\Logo Axa Colpatria con reserva.jpg"/>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8021529" y="6197927"/>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16 Imagen"/>
            <p:cNvPicPr>
              <a:picLocks noChangeAspect="1"/>
            </p:cNvPicPr>
            <p:nvPr userDrawn="1"/>
          </p:nvPicPr>
          <p:blipFill>
            <a:blip r:embed="rId4" cstate="print"/>
            <a:stretch>
              <a:fillRect/>
            </a:stretch>
          </p:blipFill>
          <p:spPr>
            <a:xfrm>
              <a:off x="120157" y="6273737"/>
              <a:ext cx="977463" cy="410195"/>
            </a:xfrm>
            <a:prstGeom prst="rect">
              <a:avLst/>
            </a:prstGeom>
          </p:spPr>
        </p:pic>
      </p:grpSp>
    </p:spTree>
    <p:extLst>
      <p:ext uri="{BB962C8B-B14F-4D97-AF65-F5344CB8AC3E}">
        <p14:creationId xmlns:p14="http://schemas.microsoft.com/office/powerpoint/2010/main" val="2610952851"/>
      </p:ext>
    </p:extLst>
  </p:cSld>
  <p:clrMapOvr>
    <a:masterClrMapping/>
  </p:clrMapOvr>
  <p:transition/>
  <p:timing>
    <p:tnLst>
      <p:par>
        <p:cTn id="1" dur="indefinite" restart="never" nodeType="tmRoot"/>
      </p:par>
    </p:tnLst>
  </p:timing>
  <p:hf hdr="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4 Marcador de pie de página"/>
          <p:cNvSpPr>
            <a:spLocks noGrp="1"/>
          </p:cNvSpPr>
          <p:nvPr>
            <p:ph type="ftr" sz="quarter" idx="11"/>
          </p:nvPr>
        </p:nvSpPr>
        <p:spPr/>
        <p:txBody>
          <a:bodyPr/>
          <a:lstStyle>
            <a:lvl1pPr>
              <a:defRPr/>
            </a:lvl1pPr>
          </a:lstStyle>
          <a:p>
            <a:r>
              <a:rPr lang="es-CO" dirty="0" smtClean="0"/>
              <a:t>SISTEMA DE GESTIÓN</a:t>
            </a:r>
            <a:endParaRPr lang="es-CO" dirty="0"/>
          </a:p>
        </p:txBody>
      </p:sp>
      <p:sp>
        <p:nvSpPr>
          <p:cNvPr id="7" name="5 Marcador de número de diapositiva"/>
          <p:cNvSpPr>
            <a:spLocks noGrp="1"/>
          </p:cNvSpPr>
          <p:nvPr>
            <p:ph type="sldNum" sz="quarter" idx="12"/>
          </p:nvPr>
        </p:nvSpPr>
        <p:spPr/>
        <p:txBody>
          <a:bodyPr/>
          <a:lstStyle>
            <a:lvl1pPr>
              <a:defRPr/>
            </a:lvl1pPr>
          </a:lstStyle>
          <a:p>
            <a:fld id="{A53122B8-9D94-479E-BEA4-72A7CE2C1FDF}" type="slidenum">
              <a:rPr lang="es-CO" smtClean="0"/>
              <a:pPr/>
              <a:t>‹Nº›</a:t>
            </a:fld>
            <a:endParaRPr lang="es-CO" dirty="0"/>
          </a:p>
        </p:txBody>
      </p:sp>
    </p:spTree>
    <p:extLst>
      <p:ext uri="{BB962C8B-B14F-4D97-AF65-F5344CB8AC3E}">
        <p14:creationId xmlns:p14="http://schemas.microsoft.com/office/powerpoint/2010/main" val="255730441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grpSp>
        <p:nvGrpSpPr>
          <p:cNvPr id="4" name="3 Grupo"/>
          <p:cNvGrpSpPr/>
          <p:nvPr/>
        </p:nvGrpSpPr>
        <p:grpSpPr>
          <a:xfrm>
            <a:off x="0" y="6006662"/>
            <a:ext cx="9144000" cy="851338"/>
            <a:chOff x="0" y="6006662"/>
            <a:chExt cx="9144000" cy="851338"/>
          </a:xfrm>
        </p:grpSpPr>
        <p:sp>
          <p:nvSpPr>
            <p:cNvPr id="5" name="Rectangle 13"/>
            <p:cNvSpPr/>
            <p:nvPr userDrawn="1"/>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latin typeface="Century Gothic" pitchFamily="34" charset="0"/>
              </a:endParaRPr>
            </a:p>
          </p:txBody>
        </p:sp>
        <p:sp>
          <p:nvSpPr>
            <p:cNvPr id="6" name="Espace réservé du texte 15"/>
            <p:cNvSpPr txBox="1">
              <a:spLocks/>
            </p:cNvSpPr>
            <p:nvPr userDrawn="1"/>
          </p:nvSpPr>
          <p:spPr>
            <a:xfrm>
              <a:off x="352425" y="6435725"/>
              <a:ext cx="1463675" cy="215900"/>
            </a:xfrm>
            <a:prstGeom prst="rect">
              <a:avLst/>
            </a:prstGeom>
          </p:spPr>
          <p:txBody>
            <a:bodyPr>
              <a:normAutofit fontScale="85000" lnSpcReduction="20000"/>
            </a:bodyPr>
            <a:lstStyle>
              <a:lvl1pPr marL="0" indent="0" algn="l" defTabSz="457200" rtl="0" eaLnBrk="1" latinLnBrk="0" hangingPunct="1">
                <a:spcBef>
                  <a:spcPct val="20000"/>
                </a:spcBef>
                <a:buFontTx/>
                <a:buNone/>
                <a:defRPr sz="1200" kern="1200" cap="none">
                  <a:solidFill>
                    <a:srgbClr val="ED1C24"/>
                  </a:solidFill>
                  <a:latin typeface="ITCFranklinGothic-Demi" pitchFamily="34" charset="0"/>
                  <a:ea typeface="+mn-ea"/>
                  <a:cs typeface="Arial"/>
                </a:defRPr>
              </a:lvl1pPr>
              <a:lvl2pPr marL="361950" indent="0" algn="l" defTabSz="457200" rtl="0" eaLnBrk="1" latinLnBrk="0" hangingPunct="1">
                <a:spcBef>
                  <a:spcPct val="20000"/>
                </a:spcBef>
                <a:buFont typeface="Arial"/>
                <a:buNone/>
                <a:defRPr sz="1800" b="1" kern="1200">
                  <a:solidFill>
                    <a:schemeClr val="tx1"/>
                  </a:solidFill>
                  <a:latin typeface="Arial" pitchFamily="34" charset="0"/>
                  <a:ea typeface="+mn-ea"/>
                  <a:cs typeface="Arial" pitchFamily="34" charset="0"/>
                </a:defRPr>
              </a:lvl2pPr>
              <a:lvl3pPr marL="630238" indent="-268288" algn="l" defTabSz="457200" rtl="0" eaLnBrk="1" latinLnBrk="0" hangingPunct="1">
                <a:spcBef>
                  <a:spcPct val="20000"/>
                </a:spcBef>
                <a:buClr>
                  <a:schemeClr val="tx2"/>
                </a:buClr>
                <a:buFont typeface="Wingdings" pitchFamily="2" charset="2"/>
                <a:buChar char=""/>
                <a:defRPr sz="1600" kern="1200">
                  <a:solidFill>
                    <a:schemeClr val="tx1"/>
                  </a:solidFill>
                  <a:latin typeface="Arial" pitchFamily="34" charset="0"/>
                  <a:ea typeface="+mn-ea"/>
                  <a:cs typeface="Arial" pitchFamily="34" charset="0"/>
                </a:defRPr>
              </a:lvl3pPr>
              <a:lvl4pPr marL="630238" indent="0" algn="l" defTabSz="457200" rtl="0" eaLnBrk="1" latinLnBrk="0" hangingPunct="1">
                <a:spcBef>
                  <a:spcPct val="20000"/>
                </a:spcBef>
                <a:buFontTx/>
                <a:buNone/>
                <a:defRPr sz="1600" kern="1200">
                  <a:solidFill>
                    <a:schemeClr val="tx1"/>
                  </a:solidFill>
                  <a:latin typeface="Arial" pitchFamily="34" charset="0"/>
                  <a:ea typeface="+mn-ea"/>
                  <a:cs typeface="Arial" pitchFamily="34" charset="0"/>
                </a:defRPr>
              </a:lvl4pPr>
              <a:lvl5pPr marL="801688" indent="-171450" algn="l" defTabSz="457200" rtl="0" eaLnBrk="1" latinLnBrk="0" hangingPunct="1">
                <a:spcBef>
                  <a:spcPct val="20000"/>
                </a:spcBef>
                <a:buClr>
                  <a:schemeClr val="tx2"/>
                </a:buClr>
                <a:buFont typeface="Arial" pitchFamily="34" charset="0"/>
                <a:buChar char="­"/>
                <a:tabLst/>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s-ES" b="1" smtClean="0"/>
                <a:t>www.axacolpatria.co</a:t>
              </a:r>
            </a:p>
          </p:txBody>
        </p:sp>
        <p:pic>
          <p:nvPicPr>
            <p:cNvPr id="7" name="Picture 2" descr="F:\UNIDAD DE INVERSION\2014\AXA Colpatria\Logo Axa Colpatria con reserva.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7 Imagen"/>
            <p:cNvPicPr>
              <a:picLocks noChangeAspect="1"/>
            </p:cNvPicPr>
            <p:nvPr userDrawn="1"/>
          </p:nvPicPr>
          <p:blipFill>
            <a:blip r:embed="rId3" cstate="print"/>
            <a:stretch>
              <a:fillRect/>
            </a:stretch>
          </p:blipFill>
          <p:spPr>
            <a:xfrm>
              <a:off x="4240846" y="6353788"/>
              <a:ext cx="977463" cy="410195"/>
            </a:xfrm>
            <a:prstGeom prst="rect">
              <a:avLst/>
            </a:prstGeom>
          </p:spPr>
        </p:pic>
        <p:sp>
          <p:nvSpPr>
            <p:cNvPr id="9" name="Rectangle 13"/>
            <p:cNvSpPr/>
            <p:nvPr userDrawn="1"/>
          </p:nvSpPr>
          <p:spPr>
            <a:xfrm>
              <a:off x="0" y="6006662"/>
              <a:ext cx="9144000" cy="8513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10" name="Picture 2" descr="F:\UNIDAD DE INVERSION\2014\AXA Colpatria\Logo Axa Colpatria con reserva.jp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8021529" y="6197927"/>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10 Imagen"/>
            <p:cNvPicPr>
              <a:picLocks noChangeAspect="1"/>
            </p:cNvPicPr>
            <p:nvPr userDrawn="1"/>
          </p:nvPicPr>
          <p:blipFill>
            <a:blip r:embed="rId3" cstate="print"/>
            <a:stretch>
              <a:fillRect/>
            </a:stretch>
          </p:blipFill>
          <p:spPr>
            <a:xfrm>
              <a:off x="120157" y="6273737"/>
              <a:ext cx="977463" cy="410195"/>
            </a:xfrm>
            <a:prstGeom prst="rect">
              <a:avLst/>
            </a:prstGeom>
          </p:spPr>
        </p:pic>
      </p:grpSp>
    </p:spTree>
    <p:extLst>
      <p:ext uri="{BB962C8B-B14F-4D97-AF65-F5344CB8AC3E}">
        <p14:creationId xmlns:p14="http://schemas.microsoft.com/office/powerpoint/2010/main" val="638203086"/>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cSld name="Sommaire V3">
    <p:spTree>
      <p:nvGrpSpPr>
        <p:cNvPr id="1" name=""/>
        <p:cNvGrpSpPr/>
        <p:nvPr/>
      </p:nvGrpSpPr>
      <p:grpSpPr>
        <a:xfrm>
          <a:off x="0" y="0"/>
          <a:ext cx="0" cy="0"/>
          <a:chOff x="0" y="0"/>
          <a:chExt cx="0" cy="0"/>
        </a:xfrm>
      </p:grpSpPr>
      <p:sp>
        <p:nvSpPr>
          <p:cNvPr id="4" name="Rectangle 13"/>
          <p:cNvSpPr/>
          <p:nvPr/>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sp>
        <p:nvSpPr>
          <p:cNvPr id="5" name="Rectangle 13"/>
          <p:cNvSpPr/>
          <p:nvPr/>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6" name="11 Imagen"/>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8763" y="6373813"/>
            <a:ext cx="1682750"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F:\UNIDAD DE INVERSION\2014\AXA Colpatria\Logo Axa Colpatria con reserv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Espace réservé du contenu 9"/>
          <p:cNvSpPr>
            <a:spLocks noGrp="1"/>
          </p:cNvSpPr>
          <p:nvPr>
            <p:ph sz="quarter" idx="14"/>
          </p:nvPr>
        </p:nvSpPr>
        <p:spPr>
          <a:xfrm>
            <a:off x="2838450" y="1104900"/>
            <a:ext cx="5962650" cy="4916387"/>
          </a:xfrm>
        </p:spPr>
        <p:txBody>
          <a:bodyPr anchor="ctr"/>
          <a:lstStyle>
            <a:lvl1pPr marL="534988" indent="-534988">
              <a:spcBef>
                <a:spcPts val="1000"/>
              </a:spcBef>
              <a:buClr>
                <a:srgbClr val="004563"/>
              </a:buClr>
              <a:buFont typeface="+mj-lt"/>
              <a:buAutoNum type="arabicPeriod"/>
              <a:tabLst>
                <a:tab pos="4667250" algn="l"/>
              </a:tabLst>
              <a:defRPr>
                <a:solidFill>
                  <a:srgbClr val="5F5F5F"/>
                </a:solidFill>
                <a:latin typeface="+mn-lt"/>
              </a:defRPr>
            </a:lvl1pPr>
            <a:lvl2pPr marL="534988" indent="0">
              <a:spcBef>
                <a:spcPts val="0"/>
              </a:spcBef>
              <a:tabLst>
                <a:tab pos="4667250" algn="l"/>
              </a:tabLst>
              <a:defRPr sz="1100" b="1">
                <a:solidFill>
                  <a:srgbClr val="5F5F5F"/>
                </a:solidFill>
                <a:latin typeface="+mn-lt"/>
              </a:defRPr>
            </a:lvl2pPr>
            <a:lvl3pPr marL="801688" indent="-266700">
              <a:buClr>
                <a:srgbClr val="004563"/>
              </a:buClr>
              <a:tabLst>
                <a:tab pos="4667250" algn="l"/>
              </a:tabLst>
              <a:defRPr sz="1100" b="1">
                <a:solidFill>
                  <a:srgbClr val="5F5F5F"/>
                </a:solidFill>
                <a:latin typeface="+mn-lt"/>
              </a:defRPr>
            </a:lvl3pPr>
            <a:lvl4pPr marL="801688" indent="0">
              <a:tabLst>
                <a:tab pos="4667250" algn="l"/>
              </a:tabLst>
              <a:defRPr sz="1100">
                <a:solidFill>
                  <a:srgbClr val="5F5F5F"/>
                </a:solidFill>
                <a:latin typeface="+mn-lt"/>
              </a:defRPr>
            </a:lvl4pPr>
            <a:lvl5pPr marL="896938" indent="-95250">
              <a:tabLst/>
              <a:defRPr sz="1100">
                <a:solidFill>
                  <a:srgbClr val="5F5F5F"/>
                </a:solidFill>
                <a:latin typeface="+mn-lt"/>
              </a:defRPr>
            </a:lvl5pPr>
          </a:lstStyle>
          <a:p>
            <a:pPr lvl="0"/>
            <a:r>
              <a:rPr lang="es-ES" dirty="0" smtClean="0"/>
              <a:t>Haga clic para modificar el estilo de texto del patrón</a:t>
            </a:r>
          </a:p>
          <a:p>
            <a:pPr lvl="1"/>
            <a:r>
              <a:rPr lang="es-ES" dirty="0" smtClean="0"/>
              <a:t>Segundo nivel</a:t>
            </a:r>
          </a:p>
          <a:p>
            <a:pPr lvl="2"/>
            <a:r>
              <a:rPr lang="es-ES" dirty="0" smtClean="0"/>
              <a:t>Tercer nivel</a:t>
            </a:r>
          </a:p>
          <a:p>
            <a:pPr lvl="3"/>
            <a:r>
              <a:rPr lang="es-ES" dirty="0" smtClean="0"/>
              <a:t>Cuarto nivel</a:t>
            </a:r>
          </a:p>
          <a:p>
            <a:pPr lvl="4"/>
            <a:r>
              <a:rPr lang="es-ES" dirty="0" smtClean="0"/>
              <a:t>Quinto nivel</a:t>
            </a:r>
            <a:endParaRPr lang="fr-FR" dirty="0"/>
          </a:p>
        </p:txBody>
      </p:sp>
      <p:sp>
        <p:nvSpPr>
          <p:cNvPr id="13" name="Titre 15"/>
          <p:cNvSpPr>
            <a:spLocks noGrp="1"/>
          </p:cNvSpPr>
          <p:nvPr>
            <p:ph type="title"/>
          </p:nvPr>
        </p:nvSpPr>
        <p:spPr>
          <a:xfrm>
            <a:off x="727695" y="331681"/>
            <a:ext cx="7681293" cy="338137"/>
          </a:xfrm>
        </p:spPr>
        <p:txBody>
          <a:bodyPr/>
          <a:lstStyle>
            <a:lvl1pPr>
              <a:defRPr>
                <a:solidFill>
                  <a:schemeClr val="tx1">
                    <a:lumMod val="65000"/>
                    <a:lumOff val="35000"/>
                  </a:schemeClr>
                </a:solidFill>
                <a:latin typeface="+mn-lt"/>
              </a:defRPr>
            </a:lvl1pPr>
          </a:lstStyle>
          <a:p>
            <a:r>
              <a:rPr lang="es-ES" smtClean="0"/>
              <a:t>Haga clic para modificar el estilo de título del patrón</a:t>
            </a:r>
            <a:endParaRPr lang="fr-FR" dirty="0"/>
          </a:p>
        </p:txBody>
      </p:sp>
    </p:spTree>
    <p:extLst>
      <p:ext uri="{BB962C8B-B14F-4D97-AF65-F5344CB8AC3E}">
        <p14:creationId xmlns:p14="http://schemas.microsoft.com/office/powerpoint/2010/main" val="3687114760"/>
      </p:ext>
    </p:extLst>
  </p:cSld>
  <p:clrMapOvr>
    <a:masterClrMapping/>
  </p:clrMapOvr>
  <p:transition/>
  <p:hf hdr="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8" name="4 Marcador de pie de página"/>
          <p:cNvSpPr>
            <a:spLocks noGrp="1"/>
          </p:cNvSpPr>
          <p:nvPr>
            <p:ph type="ftr" sz="quarter" idx="11"/>
          </p:nvPr>
        </p:nvSpPr>
        <p:spPr/>
        <p:txBody>
          <a:bodyPr/>
          <a:lstStyle>
            <a:lvl1pPr>
              <a:defRPr/>
            </a:lvl1pPr>
          </a:lstStyle>
          <a:p>
            <a:r>
              <a:rPr lang="es-CO" dirty="0" smtClean="0"/>
              <a:t>SISTEMA DE GESTIÓN</a:t>
            </a:r>
            <a:endParaRPr lang="es-CO" dirty="0"/>
          </a:p>
        </p:txBody>
      </p:sp>
      <p:sp>
        <p:nvSpPr>
          <p:cNvPr id="9" name="5 Marcador de número de diapositiva"/>
          <p:cNvSpPr>
            <a:spLocks noGrp="1"/>
          </p:cNvSpPr>
          <p:nvPr>
            <p:ph type="sldNum" sz="quarter" idx="12"/>
          </p:nvPr>
        </p:nvSpPr>
        <p:spPr/>
        <p:txBody>
          <a:bodyPr/>
          <a:lstStyle>
            <a:lvl1pPr>
              <a:defRPr/>
            </a:lvl1pPr>
          </a:lstStyle>
          <a:p>
            <a:fld id="{A53122B8-9D94-479E-BEA4-72A7CE2C1FDF}" type="slidenum">
              <a:rPr lang="es-CO" smtClean="0"/>
              <a:pPr/>
              <a:t>‹Nº›</a:t>
            </a:fld>
            <a:endParaRPr lang="es-CO" dirty="0"/>
          </a:p>
        </p:txBody>
      </p:sp>
    </p:spTree>
    <p:extLst>
      <p:ext uri="{BB962C8B-B14F-4D97-AF65-F5344CB8AC3E}">
        <p14:creationId xmlns:p14="http://schemas.microsoft.com/office/powerpoint/2010/main" val="763305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4" name="4 Marcador de pie de página"/>
          <p:cNvSpPr>
            <a:spLocks noGrp="1"/>
          </p:cNvSpPr>
          <p:nvPr>
            <p:ph type="ftr" sz="quarter" idx="11"/>
          </p:nvPr>
        </p:nvSpPr>
        <p:spPr/>
        <p:txBody>
          <a:bodyPr/>
          <a:lstStyle>
            <a:lvl1pPr>
              <a:defRPr/>
            </a:lvl1pPr>
          </a:lstStyle>
          <a:p>
            <a:r>
              <a:rPr lang="es-CO" dirty="0" smtClean="0"/>
              <a:t>SISTEMA DE GESTIÓN</a:t>
            </a:r>
            <a:endParaRPr lang="es-CO" dirty="0"/>
          </a:p>
        </p:txBody>
      </p:sp>
      <p:sp>
        <p:nvSpPr>
          <p:cNvPr id="5" name="5 Marcador de número de diapositiva"/>
          <p:cNvSpPr>
            <a:spLocks noGrp="1"/>
          </p:cNvSpPr>
          <p:nvPr>
            <p:ph type="sldNum" sz="quarter" idx="12"/>
          </p:nvPr>
        </p:nvSpPr>
        <p:spPr/>
        <p:txBody>
          <a:bodyPr/>
          <a:lstStyle>
            <a:lvl1pPr>
              <a:defRPr/>
            </a:lvl1pPr>
          </a:lstStyle>
          <a:p>
            <a:fld id="{A53122B8-9D94-479E-BEA4-72A7CE2C1FDF}" type="slidenum">
              <a:rPr lang="es-CO" smtClean="0"/>
              <a:pPr/>
              <a:t>‹Nº›</a:t>
            </a:fld>
            <a:endParaRPr lang="es-CO" dirty="0"/>
          </a:p>
        </p:txBody>
      </p:sp>
    </p:spTree>
    <p:extLst>
      <p:ext uri="{BB962C8B-B14F-4D97-AF65-F5344CB8AC3E}">
        <p14:creationId xmlns:p14="http://schemas.microsoft.com/office/powerpoint/2010/main" val="19942815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3" name="4 Marcador de pie de página"/>
          <p:cNvSpPr>
            <a:spLocks noGrp="1"/>
          </p:cNvSpPr>
          <p:nvPr>
            <p:ph type="ftr" sz="quarter" idx="11"/>
          </p:nvPr>
        </p:nvSpPr>
        <p:spPr/>
        <p:txBody>
          <a:bodyPr/>
          <a:lstStyle>
            <a:lvl1pPr>
              <a:defRPr/>
            </a:lvl1pPr>
          </a:lstStyle>
          <a:p>
            <a:r>
              <a:rPr lang="es-CO" dirty="0" smtClean="0"/>
              <a:t>SISTEMA DE GESTIÓN</a:t>
            </a:r>
            <a:endParaRPr lang="es-CO" dirty="0"/>
          </a:p>
        </p:txBody>
      </p:sp>
      <p:sp>
        <p:nvSpPr>
          <p:cNvPr id="4" name="5 Marcador de número de diapositiva"/>
          <p:cNvSpPr>
            <a:spLocks noGrp="1"/>
          </p:cNvSpPr>
          <p:nvPr>
            <p:ph type="sldNum" sz="quarter" idx="12"/>
          </p:nvPr>
        </p:nvSpPr>
        <p:spPr/>
        <p:txBody>
          <a:bodyPr/>
          <a:lstStyle>
            <a:lvl1pPr>
              <a:defRPr/>
            </a:lvl1pPr>
          </a:lstStyle>
          <a:p>
            <a:fld id="{A53122B8-9D94-479E-BEA4-72A7CE2C1FDF}" type="slidenum">
              <a:rPr lang="es-CO" smtClean="0"/>
              <a:pPr/>
              <a:t>‹Nº›</a:t>
            </a:fld>
            <a:endParaRPr lang="es-CO" dirty="0"/>
          </a:p>
        </p:txBody>
      </p:sp>
    </p:spTree>
    <p:extLst>
      <p:ext uri="{BB962C8B-B14F-4D97-AF65-F5344CB8AC3E}">
        <p14:creationId xmlns:p14="http://schemas.microsoft.com/office/powerpoint/2010/main" val="30323843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6" name="4 Marcador de pie de página"/>
          <p:cNvSpPr>
            <a:spLocks noGrp="1"/>
          </p:cNvSpPr>
          <p:nvPr>
            <p:ph type="ftr" sz="quarter" idx="11"/>
          </p:nvPr>
        </p:nvSpPr>
        <p:spPr/>
        <p:txBody>
          <a:bodyPr/>
          <a:lstStyle>
            <a:lvl1pPr>
              <a:defRPr/>
            </a:lvl1pPr>
          </a:lstStyle>
          <a:p>
            <a:r>
              <a:rPr lang="es-CO" dirty="0" smtClean="0"/>
              <a:t>SISTEMA DE GESTIÓN</a:t>
            </a:r>
            <a:endParaRPr lang="es-CO" dirty="0"/>
          </a:p>
        </p:txBody>
      </p:sp>
      <p:sp>
        <p:nvSpPr>
          <p:cNvPr id="7" name="5 Marcador de número de diapositiva"/>
          <p:cNvSpPr>
            <a:spLocks noGrp="1"/>
          </p:cNvSpPr>
          <p:nvPr>
            <p:ph type="sldNum" sz="quarter" idx="12"/>
          </p:nvPr>
        </p:nvSpPr>
        <p:spPr/>
        <p:txBody>
          <a:bodyPr/>
          <a:lstStyle>
            <a:lvl1pPr>
              <a:defRPr/>
            </a:lvl1pPr>
          </a:lstStyle>
          <a:p>
            <a:fld id="{A53122B8-9D94-479E-BEA4-72A7CE2C1FDF}" type="slidenum">
              <a:rPr lang="es-CO" smtClean="0"/>
              <a:pPr/>
              <a:t>‹Nº›</a:t>
            </a:fld>
            <a:endParaRPr lang="es-CO" dirty="0"/>
          </a:p>
        </p:txBody>
      </p:sp>
    </p:spTree>
    <p:extLst>
      <p:ext uri="{BB962C8B-B14F-4D97-AF65-F5344CB8AC3E}">
        <p14:creationId xmlns:p14="http://schemas.microsoft.com/office/powerpoint/2010/main" val="31803681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s-ES" noProof="0" dirty="0" smtClean="0"/>
              <a:t>Haga clic en el icono para agregar una imagen</a:t>
            </a:r>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6" name="4 Marcador de pie de página"/>
          <p:cNvSpPr>
            <a:spLocks noGrp="1"/>
          </p:cNvSpPr>
          <p:nvPr>
            <p:ph type="ftr" sz="quarter" idx="11"/>
          </p:nvPr>
        </p:nvSpPr>
        <p:spPr/>
        <p:txBody>
          <a:bodyPr/>
          <a:lstStyle>
            <a:lvl1pPr>
              <a:defRPr/>
            </a:lvl1pPr>
          </a:lstStyle>
          <a:p>
            <a:r>
              <a:rPr lang="es-CO" dirty="0" smtClean="0"/>
              <a:t>SISTEMA DE GESTIÓN</a:t>
            </a:r>
            <a:endParaRPr lang="es-CO" dirty="0"/>
          </a:p>
        </p:txBody>
      </p:sp>
      <p:sp>
        <p:nvSpPr>
          <p:cNvPr id="7" name="5 Marcador de número de diapositiva"/>
          <p:cNvSpPr>
            <a:spLocks noGrp="1"/>
          </p:cNvSpPr>
          <p:nvPr>
            <p:ph type="sldNum" sz="quarter" idx="12"/>
          </p:nvPr>
        </p:nvSpPr>
        <p:spPr/>
        <p:txBody>
          <a:bodyPr/>
          <a:lstStyle>
            <a:lvl1pPr>
              <a:defRPr/>
            </a:lvl1pPr>
          </a:lstStyle>
          <a:p>
            <a:fld id="{A53122B8-9D94-479E-BEA4-72A7CE2C1FDF}" type="slidenum">
              <a:rPr lang="es-CO" smtClean="0"/>
              <a:pPr/>
              <a:t>‹Nº›</a:t>
            </a:fld>
            <a:endParaRPr lang="es-CO" dirty="0"/>
          </a:p>
        </p:txBody>
      </p:sp>
    </p:spTree>
    <p:extLst>
      <p:ext uri="{BB962C8B-B14F-4D97-AF65-F5344CB8AC3E}">
        <p14:creationId xmlns:p14="http://schemas.microsoft.com/office/powerpoint/2010/main" val="24507117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slideLayout" Target="../slideLayouts/slideLayout23.xml"/><Relationship Id="rId18" Type="http://schemas.openxmlformats.org/officeDocument/2006/relationships/image" Target="../media/image3.png"/><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17" Type="http://schemas.openxmlformats.org/officeDocument/2006/relationships/image" Target="../media/image2.jpeg"/><Relationship Id="rId2" Type="http://schemas.openxmlformats.org/officeDocument/2006/relationships/slideLayout" Target="../slideLayouts/slideLayout12.xml"/><Relationship Id="rId16" Type="http://schemas.openxmlformats.org/officeDocument/2006/relationships/theme" Target="../theme/theme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5" Type="http://schemas.openxmlformats.org/officeDocument/2006/relationships/slideLayout" Target="../slideLayouts/slideLayout25.xml"/><Relationship Id="rId10" Type="http://schemas.openxmlformats.org/officeDocument/2006/relationships/slideLayout" Target="../slideLayouts/slideLayout20.xml"/><Relationship Id="rId19" Type="http://schemas.openxmlformats.org/officeDocument/2006/relationships/image" Target="../media/image4.png"/><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slideLayout" Target="../slideLayouts/slideLayout2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18" Type="http://schemas.openxmlformats.org/officeDocument/2006/relationships/image" Target="../media/image2.jpeg"/><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17" Type="http://schemas.openxmlformats.org/officeDocument/2006/relationships/theme" Target="../theme/theme3.xml"/><Relationship Id="rId2" Type="http://schemas.openxmlformats.org/officeDocument/2006/relationships/slideLayout" Target="../slideLayouts/slideLayout27.xml"/><Relationship Id="rId16" Type="http://schemas.openxmlformats.org/officeDocument/2006/relationships/slideLayout" Target="../slideLayouts/slideLayout41.xml"/><Relationship Id="rId20" Type="http://schemas.openxmlformats.org/officeDocument/2006/relationships/image" Target="../media/image4.png"/><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5" Type="http://schemas.openxmlformats.org/officeDocument/2006/relationships/slideLayout" Target="../slideLayouts/slideLayout40.xml"/><Relationship Id="rId10" Type="http://schemas.openxmlformats.org/officeDocument/2006/relationships/slideLayout" Target="../slideLayouts/slideLayout35.xml"/><Relationship Id="rId19" Type="http://schemas.openxmlformats.org/officeDocument/2006/relationships/image" Target="../media/image3.png"/><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1027" name="2 Marcador de texto"/>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fld id="{D6ECC326-5B44-4061-97B3-957DBF8F59A9}" type="datetime1">
              <a:rPr lang="es-CO" smtClean="0"/>
              <a:pPr/>
              <a:t>28/01/2019</a:t>
            </a:fld>
            <a:endParaRPr lang="es-CO"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r>
              <a:rPr lang="es-CO" dirty="0" smtClean="0"/>
              <a:t>SISTEMA DE GESTIÓN</a:t>
            </a:r>
            <a:endParaRPr lang="es-CO"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fld id="{A53122B8-9D94-479E-BEA4-72A7CE2C1FDF}" type="slidenum">
              <a:rPr lang="es-CO" smtClean="0"/>
              <a:pPr/>
              <a:t>‹Nº›</a:t>
            </a:fld>
            <a:endParaRPr lang="es-CO" dirty="0"/>
          </a:p>
        </p:txBody>
      </p:sp>
      <p:pic>
        <p:nvPicPr>
          <p:cNvPr id="1031" name="Picture 2" descr="D:\Pacho\FRANCISCO\andres\Cortes Creativos\nixus\plantilas_ppt\plantilla_enblanco.jpg"/>
          <p:cNvPicPr>
            <a:picLocks noChangeAspect="1" noChangeArrowheads="1"/>
          </p:cNvPicPr>
          <p:nvPr/>
        </p:nvPicPr>
        <p:blipFill>
          <a:blip r:embed="rId12" cstate="print">
            <a:extLst>
              <a:ext uri="{28A0092B-C50C-407E-A947-70E740481C1C}">
                <a14:useLocalDpi xmlns:a14="http://schemas.microsoft.com/office/drawing/2010/main"/>
              </a:ext>
            </a:extLst>
          </a:blip>
          <a:srcRect/>
          <a:stretch>
            <a:fillRect/>
          </a:stretch>
        </p:blipFill>
        <p:spPr bwMode="auto">
          <a:xfrm>
            <a:off x="0" y="-17463"/>
            <a:ext cx="9144000" cy="6858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hf hdr="0"/>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727075" y="331788"/>
            <a:ext cx="76819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fr-FR" altLang="es-CO" smtClean="0"/>
              <a:t>Cliquez pour modifier le style du titre</a:t>
            </a:r>
          </a:p>
        </p:txBody>
      </p:sp>
      <p:sp>
        <p:nvSpPr>
          <p:cNvPr id="1027" name="Espace réservé du texte 2"/>
          <p:cNvSpPr>
            <a:spLocks noGrp="1"/>
          </p:cNvSpPr>
          <p:nvPr>
            <p:ph type="body" idx="1"/>
          </p:nvPr>
        </p:nvSpPr>
        <p:spPr bwMode="auto">
          <a:xfrm>
            <a:off x="741363" y="1563688"/>
            <a:ext cx="7667625" cy="447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fr-FR" altLang="es-CO" smtClean="0"/>
              <a:t>Cliquez pour modifier les styles du texte du masque</a:t>
            </a:r>
          </a:p>
          <a:p>
            <a:pPr lvl="1"/>
            <a:r>
              <a:rPr lang="fr-FR" altLang="es-CO" smtClean="0"/>
              <a:t>Deuxième niveau</a:t>
            </a:r>
          </a:p>
          <a:p>
            <a:pPr lvl="2"/>
            <a:r>
              <a:rPr lang="fr-FR" altLang="es-CO" smtClean="0"/>
              <a:t>Troisième niveau</a:t>
            </a:r>
          </a:p>
          <a:p>
            <a:pPr lvl="3"/>
            <a:r>
              <a:rPr lang="fr-FR" altLang="es-CO" smtClean="0"/>
              <a:t>Quatrième niveau</a:t>
            </a:r>
          </a:p>
          <a:p>
            <a:pPr lvl="4"/>
            <a:r>
              <a:rPr lang="fr-FR" altLang="es-CO" smtClean="0"/>
              <a:t>Cinquième niveau</a:t>
            </a:r>
          </a:p>
        </p:txBody>
      </p:sp>
      <p:sp>
        <p:nvSpPr>
          <p:cNvPr id="15" name="Parallélogramme 14"/>
          <p:cNvSpPr>
            <a:spLocks noChangeAspect="1"/>
          </p:cNvSpPr>
          <p:nvPr/>
        </p:nvSpPr>
        <p:spPr>
          <a:xfrm>
            <a:off x="233363" y="-15875"/>
            <a:ext cx="695325" cy="752475"/>
          </a:xfrm>
          <a:prstGeom prst="parallelogram">
            <a:avLst>
              <a:gd name="adj" fmla="val 83799"/>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cxnSp>
        <p:nvCxnSpPr>
          <p:cNvPr id="16" name="Connecteur droit 15"/>
          <p:cNvCxnSpPr/>
          <p:nvPr/>
        </p:nvCxnSpPr>
        <p:spPr>
          <a:xfrm>
            <a:off x="727075" y="735013"/>
            <a:ext cx="7681913" cy="0"/>
          </a:xfrm>
          <a:prstGeom prst="line">
            <a:avLst/>
          </a:prstGeom>
          <a:ln w="6350" cmpd="sng">
            <a:solidFill>
              <a:schemeClr val="tx2"/>
            </a:solidFill>
          </a:ln>
        </p:spPr>
        <p:style>
          <a:lnRef idx="1">
            <a:schemeClr val="accent1"/>
          </a:lnRef>
          <a:fillRef idx="0">
            <a:schemeClr val="accent1"/>
          </a:fillRef>
          <a:effectRef idx="0">
            <a:schemeClr val="accent1"/>
          </a:effectRef>
          <a:fontRef idx="minor">
            <a:schemeClr val="tx1"/>
          </a:fontRef>
        </p:style>
      </p:cxnSp>
      <p:sp>
        <p:nvSpPr>
          <p:cNvPr id="17" name="Rectangle 13"/>
          <p:cNvSpPr/>
          <p:nvPr/>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latin typeface="Century Gothic" pitchFamily="34" charset="0"/>
            </a:endParaRPr>
          </a:p>
        </p:txBody>
      </p:sp>
      <p:sp>
        <p:nvSpPr>
          <p:cNvPr id="20" name="Espace réservé du texte 15"/>
          <p:cNvSpPr txBox="1">
            <a:spLocks/>
          </p:cNvSpPr>
          <p:nvPr/>
        </p:nvSpPr>
        <p:spPr>
          <a:xfrm>
            <a:off x="352425" y="6435725"/>
            <a:ext cx="1463675" cy="215900"/>
          </a:xfrm>
          <a:prstGeom prst="rect">
            <a:avLst/>
          </a:prstGeom>
        </p:spPr>
        <p:txBody>
          <a:bodyPr>
            <a:normAutofit fontScale="85000" lnSpcReduction="20000"/>
          </a:bodyPr>
          <a:lstStyle>
            <a:lvl1pPr marL="0" indent="0" algn="l" defTabSz="457200" rtl="0" eaLnBrk="1" latinLnBrk="0" hangingPunct="1">
              <a:spcBef>
                <a:spcPct val="20000"/>
              </a:spcBef>
              <a:buFontTx/>
              <a:buNone/>
              <a:defRPr sz="1200" kern="1200" cap="none">
                <a:solidFill>
                  <a:srgbClr val="ED1C24"/>
                </a:solidFill>
                <a:latin typeface="ITCFranklinGothic-Demi" pitchFamily="34" charset="0"/>
                <a:ea typeface="+mn-ea"/>
                <a:cs typeface="Arial"/>
              </a:defRPr>
            </a:lvl1pPr>
            <a:lvl2pPr marL="361950" indent="0" algn="l" defTabSz="457200" rtl="0" eaLnBrk="1" latinLnBrk="0" hangingPunct="1">
              <a:spcBef>
                <a:spcPct val="20000"/>
              </a:spcBef>
              <a:buFont typeface="Arial"/>
              <a:buNone/>
              <a:defRPr sz="1800" b="1" kern="1200">
                <a:solidFill>
                  <a:schemeClr val="tx1"/>
                </a:solidFill>
                <a:latin typeface="Arial" pitchFamily="34" charset="0"/>
                <a:ea typeface="+mn-ea"/>
                <a:cs typeface="Arial" pitchFamily="34" charset="0"/>
              </a:defRPr>
            </a:lvl2pPr>
            <a:lvl3pPr marL="630238" indent="-268288" algn="l" defTabSz="457200" rtl="0" eaLnBrk="1" latinLnBrk="0" hangingPunct="1">
              <a:spcBef>
                <a:spcPct val="20000"/>
              </a:spcBef>
              <a:buClr>
                <a:schemeClr val="tx2"/>
              </a:buClr>
              <a:buFont typeface="Wingdings" pitchFamily="2" charset="2"/>
              <a:buChar char=""/>
              <a:defRPr sz="1600" kern="1200">
                <a:solidFill>
                  <a:schemeClr val="tx1"/>
                </a:solidFill>
                <a:latin typeface="Arial" pitchFamily="34" charset="0"/>
                <a:ea typeface="+mn-ea"/>
                <a:cs typeface="Arial" pitchFamily="34" charset="0"/>
              </a:defRPr>
            </a:lvl3pPr>
            <a:lvl4pPr marL="630238" indent="0" algn="l" defTabSz="457200" rtl="0" eaLnBrk="1" latinLnBrk="0" hangingPunct="1">
              <a:spcBef>
                <a:spcPct val="20000"/>
              </a:spcBef>
              <a:buFontTx/>
              <a:buNone/>
              <a:defRPr sz="1600" kern="1200">
                <a:solidFill>
                  <a:schemeClr val="tx1"/>
                </a:solidFill>
                <a:latin typeface="Arial" pitchFamily="34" charset="0"/>
                <a:ea typeface="+mn-ea"/>
                <a:cs typeface="Arial" pitchFamily="34" charset="0"/>
              </a:defRPr>
            </a:lvl4pPr>
            <a:lvl5pPr marL="801688" indent="-171450" algn="l" defTabSz="457200" rtl="0" eaLnBrk="1" latinLnBrk="0" hangingPunct="1">
              <a:spcBef>
                <a:spcPct val="20000"/>
              </a:spcBef>
              <a:buClr>
                <a:schemeClr val="tx2"/>
              </a:buClr>
              <a:buFont typeface="Arial" pitchFamily="34" charset="0"/>
              <a:buChar char="­"/>
              <a:tabLst/>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s-ES" b="1" smtClean="0"/>
              <a:t>www.axacolpatria.co</a:t>
            </a:r>
          </a:p>
        </p:txBody>
      </p:sp>
      <p:pic>
        <p:nvPicPr>
          <p:cNvPr id="1032" name="Picture 2" descr="F:\UNIDAD DE INVERSION\2014\AXA Colpatria\Logo Axa Colpatria con reserva.jpg"/>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18" cstate="print"/>
          <a:stretch>
            <a:fillRect/>
          </a:stretch>
        </p:blipFill>
        <p:spPr>
          <a:xfrm>
            <a:off x="4240846" y="6353788"/>
            <a:ext cx="977463" cy="410195"/>
          </a:xfrm>
          <a:prstGeom prst="rect">
            <a:avLst/>
          </a:prstGeom>
        </p:spPr>
      </p:pic>
      <p:grpSp>
        <p:nvGrpSpPr>
          <p:cNvPr id="2" name="9 Grupo"/>
          <p:cNvGrpSpPr/>
          <p:nvPr/>
        </p:nvGrpSpPr>
        <p:grpSpPr>
          <a:xfrm>
            <a:off x="0" y="6006662"/>
            <a:ext cx="9144000" cy="851338"/>
            <a:chOff x="0" y="6006662"/>
            <a:chExt cx="9144000" cy="851338"/>
          </a:xfrm>
        </p:grpSpPr>
        <p:sp>
          <p:nvSpPr>
            <p:cNvPr id="11" name="Rectangle 13"/>
            <p:cNvSpPr/>
            <p:nvPr userDrawn="1"/>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latin typeface="Century Gothic" pitchFamily="34" charset="0"/>
              </a:endParaRPr>
            </a:p>
          </p:txBody>
        </p:sp>
        <p:sp>
          <p:nvSpPr>
            <p:cNvPr id="12" name="Espace réservé du texte 15"/>
            <p:cNvSpPr txBox="1">
              <a:spLocks/>
            </p:cNvSpPr>
            <p:nvPr userDrawn="1"/>
          </p:nvSpPr>
          <p:spPr>
            <a:xfrm>
              <a:off x="352425" y="6435725"/>
              <a:ext cx="1463675" cy="215900"/>
            </a:xfrm>
            <a:prstGeom prst="rect">
              <a:avLst/>
            </a:prstGeom>
          </p:spPr>
          <p:txBody>
            <a:bodyPr>
              <a:normAutofit fontScale="85000" lnSpcReduction="20000"/>
            </a:bodyPr>
            <a:lstStyle>
              <a:lvl1pPr marL="0" indent="0" algn="l" defTabSz="457200" rtl="0" eaLnBrk="1" latinLnBrk="0" hangingPunct="1">
                <a:spcBef>
                  <a:spcPct val="20000"/>
                </a:spcBef>
                <a:buFontTx/>
                <a:buNone/>
                <a:defRPr sz="1200" kern="1200" cap="none">
                  <a:solidFill>
                    <a:srgbClr val="ED1C24"/>
                  </a:solidFill>
                  <a:latin typeface="ITCFranklinGothic-Demi" pitchFamily="34" charset="0"/>
                  <a:ea typeface="+mn-ea"/>
                  <a:cs typeface="Arial"/>
                </a:defRPr>
              </a:lvl1pPr>
              <a:lvl2pPr marL="361950" indent="0" algn="l" defTabSz="457200" rtl="0" eaLnBrk="1" latinLnBrk="0" hangingPunct="1">
                <a:spcBef>
                  <a:spcPct val="20000"/>
                </a:spcBef>
                <a:buFont typeface="Arial"/>
                <a:buNone/>
                <a:defRPr sz="1800" b="1" kern="1200">
                  <a:solidFill>
                    <a:schemeClr val="tx1"/>
                  </a:solidFill>
                  <a:latin typeface="Arial" pitchFamily="34" charset="0"/>
                  <a:ea typeface="+mn-ea"/>
                  <a:cs typeface="Arial" pitchFamily="34" charset="0"/>
                </a:defRPr>
              </a:lvl2pPr>
              <a:lvl3pPr marL="630238" indent="-268288" algn="l" defTabSz="457200" rtl="0" eaLnBrk="1" latinLnBrk="0" hangingPunct="1">
                <a:spcBef>
                  <a:spcPct val="20000"/>
                </a:spcBef>
                <a:buClr>
                  <a:schemeClr val="tx2"/>
                </a:buClr>
                <a:buFont typeface="Wingdings" pitchFamily="2" charset="2"/>
                <a:buChar char=""/>
                <a:defRPr sz="1600" kern="1200">
                  <a:solidFill>
                    <a:schemeClr val="tx1"/>
                  </a:solidFill>
                  <a:latin typeface="Arial" pitchFamily="34" charset="0"/>
                  <a:ea typeface="+mn-ea"/>
                  <a:cs typeface="Arial" pitchFamily="34" charset="0"/>
                </a:defRPr>
              </a:lvl3pPr>
              <a:lvl4pPr marL="630238" indent="0" algn="l" defTabSz="457200" rtl="0" eaLnBrk="1" latinLnBrk="0" hangingPunct="1">
                <a:spcBef>
                  <a:spcPct val="20000"/>
                </a:spcBef>
                <a:buFontTx/>
                <a:buNone/>
                <a:defRPr sz="1600" kern="1200">
                  <a:solidFill>
                    <a:schemeClr val="tx1"/>
                  </a:solidFill>
                  <a:latin typeface="Arial" pitchFamily="34" charset="0"/>
                  <a:ea typeface="+mn-ea"/>
                  <a:cs typeface="Arial" pitchFamily="34" charset="0"/>
                </a:defRPr>
              </a:lvl4pPr>
              <a:lvl5pPr marL="801688" indent="-171450" algn="l" defTabSz="457200" rtl="0" eaLnBrk="1" latinLnBrk="0" hangingPunct="1">
                <a:spcBef>
                  <a:spcPct val="20000"/>
                </a:spcBef>
                <a:buClr>
                  <a:schemeClr val="tx2"/>
                </a:buClr>
                <a:buFont typeface="Arial" pitchFamily="34" charset="0"/>
                <a:buChar char="­"/>
                <a:tabLst/>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s-ES" b="1" smtClean="0"/>
                <a:t>www.axacolpatria.co</a:t>
              </a:r>
            </a:p>
          </p:txBody>
        </p:sp>
        <p:pic>
          <p:nvPicPr>
            <p:cNvPr id="13" name="Picture 2" descr="F:\UNIDAD DE INVERSION\2014\AXA Colpatria\Logo Axa Colpatria con reserva.jpg"/>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13 Imagen"/>
            <p:cNvPicPr>
              <a:picLocks noChangeAspect="1"/>
            </p:cNvPicPr>
            <p:nvPr userDrawn="1"/>
          </p:nvPicPr>
          <p:blipFill>
            <a:blip r:embed="rId18" cstate="print"/>
            <a:stretch>
              <a:fillRect/>
            </a:stretch>
          </p:blipFill>
          <p:spPr>
            <a:xfrm>
              <a:off x="4240846" y="6353788"/>
              <a:ext cx="977463" cy="410195"/>
            </a:xfrm>
            <a:prstGeom prst="rect">
              <a:avLst/>
            </a:prstGeom>
          </p:spPr>
        </p:pic>
        <p:sp>
          <p:nvSpPr>
            <p:cNvPr id="18" name="Rectangle 13"/>
            <p:cNvSpPr/>
            <p:nvPr userDrawn="1"/>
          </p:nvSpPr>
          <p:spPr>
            <a:xfrm>
              <a:off x="0" y="6006662"/>
              <a:ext cx="9144000" cy="8513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19" name="Picture 2" descr="F:\UNIDAD DE INVERSION\2014\AXA Colpatria\Logo Axa Colpatria con reserva.jpg"/>
            <p:cNvPicPr>
              <a:picLocks noChangeAspect="1" noChangeArrowheads="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8021529" y="6197927"/>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20 Imagen"/>
            <p:cNvPicPr>
              <a:picLocks noChangeAspect="1"/>
            </p:cNvPicPr>
            <p:nvPr userDrawn="1"/>
          </p:nvPicPr>
          <p:blipFill>
            <a:blip r:embed="rId18" cstate="print"/>
            <a:stretch>
              <a:fillRect/>
            </a:stretch>
          </p:blipFill>
          <p:spPr>
            <a:xfrm>
              <a:off x="120157" y="6273737"/>
              <a:ext cx="977463" cy="410195"/>
            </a:xfrm>
            <a:prstGeom prst="rect">
              <a:avLst/>
            </a:prstGeom>
          </p:spPr>
        </p:pic>
      </p:gr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7" r:id="rId15"/>
  </p:sldLayoutIdLst>
  <p:transition/>
  <p:timing>
    <p:tnLst>
      <p:par>
        <p:cTn id="1" dur="indefinite" restart="never" nodeType="tmRoot"/>
      </p:par>
    </p:tnLst>
  </p:timing>
  <p:hf hdr="0"/>
  <p:txStyles>
    <p:titleStyle>
      <a:lvl1pPr algn="l" defTabSz="457200" rtl="0" eaLnBrk="0" fontAlgn="base" hangingPunct="0">
        <a:spcBef>
          <a:spcPct val="0"/>
        </a:spcBef>
        <a:spcAft>
          <a:spcPct val="0"/>
        </a:spcAft>
        <a:defRPr sz="2000" kern="1200">
          <a:solidFill>
            <a:schemeClr val="tx2"/>
          </a:solidFill>
          <a:latin typeface="Century Gothic" pitchFamily="34" charset="0"/>
          <a:ea typeface="+mj-ea"/>
          <a:cs typeface="+mj-cs"/>
        </a:defRPr>
      </a:lvl1pPr>
      <a:lvl2pPr algn="l" defTabSz="457200" rtl="0" eaLnBrk="0" fontAlgn="base" hangingPunct="0">
        <a:spcBef>
          <a:spcPct val="0"/>
        </a:spcBef>
        <a:spcAft>
          <a:spcPct val="0"/>
        </a:spcAft>
        <a:defRPr sz="2000">
          <a:solidFill>
            <a:schemeClr val="tx2"/>
          </a:solidFill>
          <a:latin typeface="Century Gothic" pitchFamily="34" charset="0"/>
        </a:defRPr>
      </a:lvl2pPr>
      <a:lvl3pPr algn="l" defTabSz="457200" rtl="0" eaLnBrk="0" fontAlgn="base" hangingPunct="0">
        <a:spcBef>
          <a:spcPct val="0"/>
        </a:spcBef>
        <a:spcAft>
          <a:spcPct val="0"/>
        </a:spcAft>
        <a:defRPr sz="2000">
          <a:solidFill>
            <a:schemeClr val="tx2"/>
          </a:solidFill>
          <a:latin typeface="Century Gothic" pitchFamily="34" charset="0"/>
        </a:defRPr>
      </a:lvl3pPr>
      <a:lvl4pPr algn="l" defTabSz="457200" rtl="0" eaLnBrk="0" fontAlgn="base" hangingPunct="0">
        <a:spcBef>
          <a:spcPct val="0"/>
        </a:spcBef>
        <a:spcAft>
          <a:spcPct val="0"/>
        </a:spcAft>
        <a:defRPr sz="2000">
          <a:solidFill>
            <a:schemeClr val="tx2"/>
          </a:solidFill>
          <a:latin typeface="Century Gothic" pitchFamily="34" charset="0"/>
        </a:defRPr>
      </a:lvl4pPr>
      <a:lvl5pPr algn="l" defTabSz="457200" rtl="0" eaLnBrk="0" fontAlgn="base" hangingPunct="0">
        <a:spcBef>
          <a:spcPct val="0"/>
        </a:spcBef>
        <a:spcAft>
          <a:spcPct val="0"/>
        </a:spcAft>
        <a:defRPr sz="2000">
          <a:solidFill>
            <a:schemeClr val="tx2"/>
          </a:solidFill>
          <a:latin typeface="Century Gothic" pitchFamily="34" charset="0"/>
        </a:defRPr>
      </a:lvl5pPr>
      <a:lvl6pPr marL="457200" algn="l" defTabSz="457200" rtl="0" fontAlgn="base">
        <a:spcBef>
          <a:spcPct val="0"/>
        </a:spcBef>
        <a:spcAft>
          <a:spcPct val="0"/>
        </a:spcAft>
        <a:defRPr sz="2000">
          <a:solidFill>
            <a:schemeClr val="tx2"/>
          </a:solidFill>
          <a:latin typeface="Century Gothic" pitchFamily="34" charset="0"/>
        </a:defRPr>
      </a:lvl6pPr>
      <a:lvl7pPr marL="914400" algn="l" defTabSz="457200" rtl="0" fontAlgn="base">
        <a:spcBef>
          <a:spcPct val="0"/>
        </a:spcBef>
        <a:spcAft>
          <a:spcPct val="0"/>
        </a:spcAft>
        <a:defRPr sz="2000">
          <a:solidFill>
            <a:schemeClr val="tx2"/>
          </a:solidFill>
          <a:latin typeface="Century Gothic" pitchFamily="34" charset="0"/>
        </a:defRPr>
      </a:lvl7pPr>
      <a:lvl8pPr marL="1371600" algn="l" defTabSz="457200" rtl="0" fontAlgn="base">
        <a:spcBef>
          <a:spcPct val="0"/>
        </a:spcBef>
        <a:spcAft>
          <a:spcPct val="0"/>
        </a:spcAft>
        <a:defRPr sz="2000">
          <a:solidFill>
            <a:schemeClr val="tx2"/>
          </a:solidFill>
          <a:latin typeface="Century Gothic" pitchFamily="34" charset="0"/>
        </a:defRPr>
      </a:lvl8pPr>
      <a:lvl9pPr marL="1828800" algn="l" defTabSz="457200" rtl="0" fontAlgn="base">
        <a:spcBef>
          <a:spcPct val="0"/>
        </a:spcBef>
        <a:spcAft>
          <a:spcPct val="0"/>
        </a:spcAft>
        <a:defRPr sz="2000">
          <a:solidFill>
            <a:schemeClr val="tx2"/>
          </a:solidFill>
          <a:latin typeface="Century Gothic" pitchFamily="34" charset="0"/>
        </a:defRPr>
      </a:lvl9pPr>
    </p:titleStyle>
    <p:bodyStyle>
      <a:lvl1pPr marL="342900" indent="-342900" algn="l" defTabSz="457200" rtl="0" eaLnBrk="0" fontAlgn="base" hangingPunct="0">
        <a:spcBef>
          <a:spcPct val="20000"/>
        </a:spcBef>
        <a:spcAft>
          <a:spcPct val="0"/>
        </a:spcAft>
        <a:buBlip>
          <a:blip r:embed="rId19"/>
        </a:buBlip>
        <a:defRPr kern="1200">
          <a:solidFill>
            <a:schemeClr val="tx1"/>
          </a:solidFill>
          <a:latin typeface="Arial" pitchFamily="34" charset="0"/>
          <a:ea typeface="+mn-ea"/>
          <a:cs typeface="Arial" pitchFamily="34" charset="0"/>
        </a:defRPr>
      </a:lvl1pPr>
      <a:lvl2pPr marL="361950" indent="95250" algn="l" defTabSz="457200" rtl="0" eaLnBrk="0" fontAlgn="base" hangingPunct="0">
        <a:spcBef>
          <a:spcPct val="20000"/>
        </a:spcBef>
        <a:spcAft>
          <a:spcPct val="0"/>
        </a:spcAft>
        <a:buFont typeface="Arial" pitchFamily="34" charset="0"/>
        <a:defRPr b="1" kern="1200">
          <a:solidFill>
            <a:schemeClr val="tx1"/>
          </a:solidFill>
          <a:latin typeface="Arial" pitchFamily="34" charset="0"/>
          <a:ea typeface="+mn-ea"/>
          <a:cs typeface="Arial" pitchFamily="34" charset="0"/>
        </a:defRPr>
      </a:lvl2pPr>
      <a:lvl3pPr marL="630238" indent="-268288" algn="l" defTabSz="457200" rtl="0" eaLnBrk="0" fontAlgn="base" hangingPunct="0">
        <a:spcBef>
          <a:spcPct val="20000"/>
        </a:spcBef>
        <a:spcAft>
          <a:spcPct val="0"/>
        </a:spcAft>
        <a:buClr>
          <a:schemeClr val="tx2"/>
        </a:buClr>
        <a:buFont typeface="Wingdings" pitchFamily="2" charset="2"/>
        <a:buChar char=""/>
        <a:defRPr sz="1600" kern="1200">
          <a:solidFill>
            <a:schemeClr val="tx1"/>
          </a:solidFill>
          <a:latin typeface="Arial" pitchFamily="34" charset="0"/>
          <a:ea typeface="+mn-ea"/>
          <a:cs typeface="Arial" pitchFamily="34" charset="0"/>
        </a:defRPr>
      </a:lvl3pPr>
      <a:lvl4pPr marL="630238" indent="741363" algn="l" defTabSz="457200" rtl="0" eaLnBrk="0" fontAlgn="base" hangingPunct="0">
        <a:spcBef>
          <a:spcPct val="20000"/>
        </a:spcBef>
        <a:spcAft>
          <a:spcPct val="0"/>
        </a:spcAft>
        <a:defRPr sz="1600" kern="1200">
          <a:solidFill>
            <a:schemeClr val="tx1"/>
          </a:solidFill>
          <a:latin typeface="Arial" pitchFamily="34" charset="0"/>
          <a:ea typeface="+mn-ea"/>
          <a:cs typeface="Arial" pitchFamily="34" charset="0"/>
        </a:defRPr>
      </a:lvl4pPr>
      <a:lvl5pPr marL="801688" indent="-171450" algn="l" defTabSz="457200" rtl="0" eaLnBrk="0" fontAlgn="base" hangingPunct="0">
        <a:spcBef>
          <a:spcPct val="20000"/>
        </a:spcBef>
        <a:spcAft>
          <a:spcPct val="0"/>
        </a:spcAft>
        <a:buClr>
          <a:schemeClr val="tx2"/>
        </a:buClr>
        <a:buFont typeface="Arial" pitchFamily="34" charset="0"/>
        <a:buChar char="­"/>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Espace réservé du titre 1"/>
          <p:cNvSpPr>
            <a:spLocks noGrp="1"/>
          </p:cNvSpPr>
          <p:nvPr>
            <p:ph type="title"/>
          </p:nvPr>
        </p:nvSpPr>
        <p:spPr bwMode="auto">
          <a:xfrm>
            <a:off x="727075" y="331788"/>
            <a:ext cx="76819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bodyPr>
          <a:lstStyle/>
          <a:p>
            <a:pPr lvl="0"/>
            <a:r>
              <a:rPr lang="fr-FR" altLang="es-CO" smtClean="0"/>
              <a:t>Cliquez pour modifier le style du titre</a:t>
            </a:r>
          </a:p>
        </p:txBody>
      </p:sp>
      <p:sp>
        <p:nvSpPr>
          <p:cNvPr id="1027" name="Espace réservé du texte 2"/>
          <p:cNvSpPr>
            <a:spLocks noGrp="1"/>
          </p:cNvSpPr>
          <p:nvPr>
            <p:ph type="body" idx="1"/>
          </p:nvPr>
        </p:nvSpPr>
        <p:spPr bwMode="auto">
          <a:xfrm>
            <a:off x="741363" y="1563688"/>
            <a:ext cx="7667625" cy="447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fr-FR" altLang="es-CO" smtClean="0"/>
              <a:t>Cliquez pour modifier les styles du texte du masque</a:t>
            </a:r>
          </a:p>
          <a:p>
            <a:pPr lvl="1"/>
            <a:r>
              <a:rPr lang="fr-FR" altLang="es-CO" smtClean="0"/>
              <a:t>Deuxième niveau</a:t>
            </a:r>
          </a:p>
          <a:p>
            <a:pPr lvl="2"/>
            <a:r>
              <a:rPr lang="fr-FR" altLang="es-CO" smtClean="0"/>
              <a:t>Troisième niveau</a:t>
            </a:r>
          </a:p>
          <a:p>
            <a:pPr lvl="3"/>
            <a:r>
              <a:rPr lang="fr-FR" altLang="es-CO" smtClean="0"/>
              <a:t>Quatrième niveau</a:t>
            </a:r>
          </a:p>
          <a:p>
            <a:pPr lvl="4"/>
            <a:r>
              <a:rPr lang="fr-FR" altLang="es-CO" smtClean="0"/>
              <a:t>Cinquième niveau</a:t>
            </a:r>
          </a:p>
        </p:txBody>
      </p:sp>
      <p:sp>
        <p:nvSpPr>
          <p:cNvPr id="15" name="Parallélogramme 14"/>
          <p:cNvSpPr>
            <a:spLocks noChangeAspect="1"/>
          </p:cNvSpPr>
          <p:nvPr/>
        </p:nvSpPr>
        <p:spPr>
          <a:xfrm>
            <a:off x="233363" y="-15875"/>
            <a:ext cx="695325" cy="752475"/>
          </a:xfrm>
          <a:prstGeom prst="parallelogram">
            <a:avLst>
              <a:gd name="adj" fmla="val 83799"/>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p>
        </p:txBody>
      </p:sp>
      <p:cxnSp>
        <p:nvCxnSpPr>
          <p:cNvPr id="16" name="Connecteur droit 15"/>
          <p:cNvCxnSpPr/>
          <p:nvPr/>
        </p:nvCxnSpPr>
        <p:spPr>
          <a:xfrm>
            <a:off x="727075" y="735013"/>
            <a:ext cx="7681913" cy="0"/>
          </a:xfrm>
          <a:prstGeom prst="line">
            <a:avLst/>
          </a:prstGeom>
          <a:ln w="6350" cmpd="sng">
            <a:solidFill>
              <a:schemeClr val="tx2"/>
            </a:solidFill>
          </a:ln>
        </p:spPr>
        <p:style>
          <a:lnRef idx="1">
            <a:schemeClr val="accent1"/>
          </a:lnRef>
          <a:fillRef idx="0">
            <a:schemeClr val="accent1"/>
          </a:fillRef>
          <a:effectRef idx="0">
            <a:schemeClr val="accent1"/>
          </a:effectRef>
          <a:fontRef idx="minor">
            <a:schemeClr val="tx1"/>
          </a:fontRef>
        </p:style>
      </p:cxnSp>
      <p:sp>
        <p:nvSpPr>
          <p:cNvPr id="17" name="Rectangle 13"/>
          <p:cNvSpPr/>
          <p:nvPr/>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latin typeface="Century Gothic" pitchFamily="34" charset="0"/>
            </a:endParaRPr>
          </a:p>
        </p:txBody>
      </p:sp>
      <p:sp>
        <p:nvSpPr>
          <p:cNvPr id="20" name="Espace réservé du texte 15"/>
          <p:cNvSpPr txBox="1">
            <a:spLocks/>
          </p:cNvSpPr>
          <p:nvPr/>
        </p:nvSpPr>
        <p:spPr>
          <a:xfrm>
            <a:off x="352425" y="6435725"/>
            <a:ext cx="1463675" cy="215900"/>
          </a:xfrm>
          <a:prstGeom prst="rect">
            <a:avLst/>
          </a:prstGeom>
        </p:spPr>
        <p:txBody>
          <a:bodyPr>
            <a:normAutofit fontScale="85000" lnSpcReduction="20000"/>
          </a:bodyPr>
          <a:lstStyle>
            <a:lvl1pPr marL="0" indent="0" algn="l" defTabSz="457200" rtl="0" eaLnBrk="1" latinLnBrk="0" hangingPunct="1">
              <a:spcBef>
                <a:spcPct val="20000"/>
              </a:spcBef>
              <a:buFontTx/>
              <a:buNone/>
              <a:defRPr sz="1200" kern="1200" cap="none">
                <a:solidFill>
                  <a:srgbClr val="ED1C24"/>
                </a:solidFill>
                <a:latin typeface="ITCFranklinGothic-Demi" pitchFamily="34" charset="0"/>
                <a:ea typeface="+mn-ea"/>
                <a:cs typeface="Arial"/>
              </a:defRPr>
            </a:lvl1pPr>
            <a:lvl2pPr marL="361950" indent="0" algn="l" defTabSz="457200" rtl="0" eaLnBrk="1" latinLnBrk="0" hangingPunct="1">
              <a:spcBef>
                <a:spcPct val="20000"/>
              </a:spcBef>
              <a:buFont typeface="Arial"/>
              <a:buNone/>
              <a:defRPr sz="1800" b="1" kern="1200">
                <a:solidFill>
                  <a:schemeClr val="tx1"/>
                </a:solidFill>
                <a:latin typeface="Arial" pitchFamily="34" charset="0"/>
                <a:ea typeface="+mn-ea"/>
                <a:cs typeface="Arial" pitchFamily="34" charset="0"/>
              </a:defRPr>
            </a:lvl2pPr>
            <a:lvl3pPr marL="630238" indent="-268288" algn="l" defTabSz="457200" rtl="0" eaLnBrk="1" latinLnBrk="0" hangingPunct="1">
              <a:spcBef>
                <a:spcPct val="20000"/>
              </a:spcBef>
              <a:buClr>
                <a:schemeClr val="tx2"/>
              </a:buClr>
              <a:buFont typeface="Wingdings" pitchFamily="2" charset="2"/>
              <a:buChar char=""/>
              <a:defRPr sz="1600" kern="1200">
                <a:solidFill>
                  <a:schemeClr val="tx1"/>
                </a:solidFill>
                <a:latin typeface="Arial" pitchFamily="34" charset="0"/>
                <a:ea typeface="+mn-ea"/>
                <a:cs typeface="Arial" pitchFamily="34" charset="0"/>
              </a:defRPr>
            </a:lvl3pPr>
            <a:lvl4pPr marL="630238" indent="0" algn="l" defTabSz="457200" rtl="0" eaLnBrk="1" latinLnBrk="0" hangingPunct="1">
              <a:spcBef>
                <a:spcPct val="20000"/>
              </a:spcBef>
              <a:buFontTx/>
              <a:buNone/>
              <a:defRPr sz="1600" kern="1200">
                <a:solidFill>
                  <a:schemeClr val="tx1"/>
                </a:solidFill>
                <a:latin typeface="Arial" pitchFamily="34" charset="0"/>
                <a:ea typeface="+mn-ea"/>
                <a:cs typeface="Arial" pitchFamily="34" charset="0"/>
              </a:defRPr>
            </a:lvl4pPr>
            <a:lvl5pPr marL="801688" indent="-171450" algn="l" defTabSz="457200" rtl="0" eaLnBrk="1" latinLnBrk="0" hangingPunct="1">
              <a:spcBef>
                <a:spcPct val="20000"/>
              </a:spcBef>
              <a:buClr>
                <a:schemeClr val="tx2"/>
              </a:buClr>
              <a:buFont typeface="Arial" pitchFamily="34" charset="0"/>
              <a:buChar char="­"/>
              <a:tabLst/>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s-ES" b="1" smtClean="0"/>
              <a:t>www.axacolpatria.co</a:t>
            </a:r>
          </a:p>
        </p:txBody>
      </p:sp>
      <p:pic>
        <p:nvPicPr>
          <p:cNvPr id="1032" name="Picture 2" descr="F:\UNIDAD DE INVERSION\2014\AXA Colpatria\Logo Axa Colpatria con reserva.jpg"/>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8 Imagen"/>
          <p:cNvPicPr>
            <a:picLocks noChangeAspect="1"/>
          </p:cNvPicPr>
          <p:nvPr/>
        </p:nvPicPr>
        <p:blipFill>
          <a:blip r:embed="rId19" cstate="print"/>
          <a:stretch>
            <a:fillRect/>
          </a:stretch>
        </p:blipFill>
        <p:spPr>
          <a:xfrm>
            <a:off x="4240846" y="6353788"/>
            <a:ext cx="977463" cy="410195"/>
          </a:xfrm>
          <a:prstGeom prst="rect">
            <a:avLst/>
          </a:prstGeom>
        </p:spPr>
      </p:pic>
      <p:grpSp>
        <p:nvGrpSpPr>
          <p:cNvPr id="2" name="9 Grupo"/>
          <p:cNvGrpSpPr/>
          <p:nvPr/>
        </p:nvGrpSpPr>
        <p:grpSpPr>
          <a:xfrm>
            <a:off x="0" y="6006662"/>
            <a:ext cx="9144000" cy="851338"/>
            <a:chOff x="0" y="6006662"/>
            <a:chExt cx="9144000" cy="851338"/>
          </a:xfrm>
        </p:grpSpPr>
        <p:sp>
          <p:nvSpPr>
            <p:cNvPr id="11" name="Rectangle 13"/>
            <p:cNvSpPr/>
            <p:nvPr userDrawn="1"/>
          </p:nvSpPr>
          <p:spPr>
            <a:xfrm>
              <a:off x="0" y="6210300"/>
              <a:ext cx="91440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a:latin typeface="Century Gothic" pitchFamily="34" charset="0"/>
              </a:endParaRPr>
            </a:p>
          </p:txBody>
        </p:sp>
        <p:sp>
          <p:nvSpPr>
            <p:cNvPr id="12" name="Espace réservé du texte 15"/>
            <p:cNvSpPr txBox="1">
              <a:spLocks/>
            </p:cNvSpPr>
            <p:nvPr userDrawn="1"/>
          </p:nvSpPr>
          <p:spPr>
            <a:xfrm>
              <a:off x="352425" y="6435725"/>
              <a:ext cx="1463675" cy="215900"/>
            </a:xfrm>
            <a:prstGeom prst="rect">
              <a:avLst/>
            </a:prstGeom>
          </p:spPr>
          <p:txBody>
            <a:bodyPr>
              <a:normAutofit fontScale="85000" lnSpcReduction="20000"/>
            </a:bodyPr>
            <a:lstStyle>
              <a:lvl1pPr marL="0" indent="0" algn="l" defTabSz="457200" rtl="0" eaLnBrk="1" latinLnBrk="0" hangingPunct="1">
                <a:spcBef>
                  <a:spcPct val="20000"/>
                </a:spcBef>
                <a:buFontTx/>
                <a:buNone/>
                <a:defRPr sz="1200" kern="1200" cap="none">
                  <a:solidFill>
                    <a:srgbClr val="ED1C24"/>
                  </a:solidFill>
                  <a:latin typeface="ITCFranklinGothic-Demi" pitchFamily="34" charset="0"/>
                  <a:ea typeface="+mn-ea"/>
                  <a:cs typeface="Arial"/>
                </a:defRPr>
              </a:lvl1pPr>
              <a:lvl2pPr marL="361950" indent="0" algn="l" defTabSz="457200" rtl="0" eaLnBrk="1" latinLnBrk="0" hangingPunct="1">
                <a:spcBef>
                  <a:spcPct val="20000"/>
                </a:spcBef>
                <a:buFont typeface="Arial"/>
                <a:buNone/>
                <a:defRPr sz="1800" b="1" kern="1200">
                  <a:solidFill>
                    <a:schemeClr val="tx1"/>
                  </a:solidFill>
                  <a:latin typeface="Arial" pitchFamily="34" charset="0"/>
                  <a:ea typeface="+mn-ea"/>
                  <a:cs typeface="Arial" pitchFamily="34" charset="0"/>
                </a:defRPr>
              </a:lvl2pPr>
              <a:lvl3pPr marL="630238" indent="-268288" algn="l" defTabSz="457200" rtl="0" eaLnBrk="1" latinLnBrk="0" hangingPunct="1">
                <a:spcBef>
                  <a:spcPct val="20000"/>
                </a:spcBef>
                <a:buClr>
                  <a:schemeClr val="tx2"/>
                </a:buClr>
                <a:buFont typeface="Wingdings" pitchFamily="2" charset="2"/>
                <a:buChar char=""/>
                <a:defRPr sz="1600" kern="1200">
                  <a:solidFill>
                    <a:schemeClr val="tx1"/>
                  </a:solidFill>
                  <a:latin typeface="Arial" pitchFamily="34" charset="0"/>
                  <a:ea typeface="+mn-ea"/>
                  <a:cs typeface="Arial" pitchFamily="34" charset="0"/>
                </a:defRPr>
              </a:lvl3pPr>
              <a:lvl4pPr marL="630238" indent="0" algn="l" defTabSz="457200" rtl="0" eaLnBrk="1" latinLnBrk="0" hangingPunct="1">
                <a:spcBef>
                  <a:spcPct val="20000"/>
                </a:spcBef>
                <a:buFontTx/>
                <a:buNone/>
                <a:defRPr sz="1600" kern="1200">
                  <a:solidFill>
                    <a:schemeClr val="tx1"/>
                  </a:solidFill>
                  <a:latin typeface="Arial" pitchFamily="34" charset="0"/>
                  <a:ea typeface="+mn-ea"/>
                  <a:cs typeface="Arial" pitchFamily="34" charset="0"/>
                </a:defRPr>
              </a:lvl4pPr>
              <a:lvl5pPr marL="801688" indent="-171450" algn="l" defTabSz="457200" rtl="0" eaLnBrk="1" latinLnBrk="0" hangingPunct="1">
                <a:spcBef>
                  <a:spcPct val="20000"/>
                </a:spcBef>
                <a:buClr>
                  <a:schemeClr val="tx2"/>
                </a:buClr>
                <a:buFont typeface="Arial" pitchFamily="34" charset="0"/>
                <a:buChar char="­"/>
                <a:tabLst/>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fontAlgn="auto">
                <a:spcAft>
                  <a:spcPts val="0"/>
                </a:spcAft>
                <a:defRPr/>
              </a:pPr>
              <a:r>
                <a:rPr lang="es-ES" b="1" smtClean="0"/>
                <a:t>www.axacolpatria.co</a:t>
              </a:r>
            </a:p>
          </p:txBody>
        </p:sp>
        <p:pic>
          <p:nvPicPr>
            <p:cNvPr id="13" name="Picture 2" descr="F:\UNIDAD DE INVERSION\2014\AXA Colpatria\Logo Axa Colpatria con reserva.jpg"/>
            <p:cNvPicPr>
              <a:picLocks noChangeAspect="1" noChangeArrowheads="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8005763" y="6245225"/>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13 Imagen"/>
            <p:cNvPicPr>
              <a:picLocks noChangeAspect="1"/>
            </p:cNvPicPr>
            <p:nvPr userDrawn="1"/>
          </p:nvPicPr>
          <p:blipFill>
            <a:blip r:embed="rId19" cstate="print"/>
            <a:stretch>
              <a:fillRect/>
            </a:stretch>
          </p:blipFill>
          <p:spPr>
            <a:xfrm>
              <a:off x="4240846" y="6353788"/>
              <a:ext cx="977463" cy="410195"/>
            </a:xfrm>
            <a:prstGeom prst="rect">
              <a:avLst/>
            </a:prstGeom>
          </p:spPr>
        </p:pic>
        <p:sp>
          <p:nvSpPr>
            <p:cNvPr id="18" name="Rectangle 13"/>
            <p:cNvSpPr/>
            <p:nvPr userDrawn="1"/>
          </p:nvSpPr>
          <p:spPr>
            <a:xfrm>
              <a:off x="0" y="6006662"/>
              <a:ext cx="9144000" cy="8513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fr-FR" dirty="0">
                <a:latin typeface="Century Gothic" pitchFamily="34" charset="0"/>
              </a:endParaRPr>
            </a:p>
          </p:txBody>
        </p:sp>
        <p:pic>
          <p:nvPicPr>
            <p:cNvPr id="19" name="Picture 2" descr="F:\UNIDAD DE INVERSION\2014\AXA Colpatria\Logo Axa Colpatria con reserva.jpg"/>
            <p:cNvPicPr>
              <a:picLocks noChangeAspect="1" noChangeArrowheads="1"/>
            </p:cNvPicPr>
            <p:nvPr userDrawn="1"/>
          </p:nvPicPr>
          <p:blipFill>
            <a:blip r:embed="rId18" cstate="print">
              <a:extLst>
                <a:ext uri="{28A0092B-C50C-407E-A947-70E740481C1C}">
                  <a14:useLocalDpi xmlns:a14="http://schemas.microsoft.com/office/drawing/2010/main" val="0"/>
                </a:ext>
              </a:extLst>
            </a:blip>
            <a:srcRect/>
            <a:stretch>
              <a:fillRect/>
            </a:stretch>
          </p:blipFill>
          <p:spPr bwMode="auto">
            <a:xfrm>
              <a:off x="8021529" y="6197927"/>
              <a:ext cx="83978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20 Imagen"/>
            <p:cNvPicPr>
              <a:picLocks noChangeAspect="1"/>
            </p:cNvPicPr>
            <p:nvPr userDrawn="1"/>
          </p:nvPicPr>
          <p:blipFill>
            <a:blip r:embed="rId19" cstate="print"/>
            <a:stretch>
              <a:fillRect/>
            </a:stretch>
          </p:blipFill>
          <p:spPr>
            <a:xfrm>
              <a:off x="120157" y="6273737"/>
              <a:ext cx="977463" cy="410195"/>
            </a:xfrm>
            <a:prstGeom prst="rect">
              <a:avLst/>
            </a:prstGeom>
          </p:spPr>
        </p:pic>
      </p:grpSp>
    </p:spTree>
  </p:cSld>
  <p:clrMap bg1="lt1" tx1="dk1" bg2="lt2" tx2="dk2" accent1="accent1" accent2="accent2" accent3="accent3" accent4="accent4" accent5="accent5" accent6="accent6" hlink="hlink" folHlink="folHlink"/>
  <p:sldLayoutIdLst>
    <p:sldLayoutId id="2147483692" r:id="rId1"/>
    <p:sldLayoutId id="2147483693" r:id="rId2"/>
    <p:sldLayoutId id="2147483694" r:id="rId3"/>
    <p:sldLayoutId id="2147483695" r:id="rId4"/>
    <p:sldLayoutId id="2147483696" r:id="rId5"/>
    <p:sldLayoutId id="2147483697" r:id="rId6"/>
    <p:sldLayoutId id="2147483698" r:id="rId7"/>
    <p:sldLayoutId id="2147483699" r:id="rId8"/>
    <p:sldLayoutId id="2147483700" r:id="rId9"/>
    <p:sldLayoutId id="2147483701" r:id="rId10"/>
    <p:sldLayoutId id="2147483702" r:id="rId11"/>
    <p:sldLayoutId id="2147483703" r:id="rId12"/>
    <p:sldLayoutId id="2147483704" r:id="rId13"/>
    <p:sldLayoutId id="2147483705" r:id="rId14"/>
    <p:sldLayoutId id="2147483706" r:id="rId15"/>
    <p:sldLayoutId id="2147483707" r:id="rId16"/>
  </p:sldLayoutIdLst>
  <p:transition/>
  <p:timing>
    <p:tnLst>
      <p:par>
        <p:cTn id="1" dur="indefinite" restart="never" nodeType="tmRoot"/>
      </p:par>
    </p:tnLst>
  </p:timing>
  <p:hf hdr="0"/>
  <p:txStyles>
    <p:titleStyle>
      <a:lvl1pPr algn="l" defTabSz="457200" rtl="0" eaLnBrk="0" fontAlgn="base" hangingPunct="0">
        <a:spcBef>
          <a:spcPct val="0"/>
        </a:spcBef>
        <a:spcAft>
          <a:spcPct val="0"/>
        </a:spcAft>
        <a:defRPr sz="2000" kern="1200">
          <a:solidFill>
            <a:schemeClr val="tx2"/>
          </a:solidFill>
          <a:latin typeface="Century Gothic" pitchFamily="34" charset="0"/>
          <a:ea typeface="+mj-ea"/>
          <a:cs typeface="+mj-cs"/>
        </a:defRPr>
      </a:lvl1pPr>
      <a:lvl2pPr algn="l" defTabSz="457200" rtl="0" eaLnBrk="0" fontAlgn="base" hangingPunct="0">
        <a:spcBef>
          <a:spcPct val="0"/>
        </a:spcBef>
        <a:spcAft>
          <a:spcPct val="0"/>
        </a:spcAft>
        <a:defRPr sz="2000">
          <a:solidFill>
            <a:schemeClr val="tx2"/>
          </a:solidFill>
          <a:latin typeface="Century Gothic" pitchFamily="34" charset="0"/>
        </a:defRPr>
      </a:lvl2pPr>
      <a:lvl3pPr algn="l" defTabSz="457200" rtl="0" eaLnBrk="0" fontAlgn="base" hangingPunct="0">
        <a:spcBef>
          <a:spcPct val="0"/>
        </a:spcBef>
        <a:spcAft>
          <a:spcPct val="0"/>
        </a:spcAft>
        <a:defRPr sz="2000">
          <a:solidFill>
            <a:schemeClr val="tx2"/>
          </a:solidFill>
          <a:latin typeface="Century Gothic" pitchFamily="34" charset="0"/>
        </a:defRPr>
      </a:lvl3pPr>
      <a:lvl4pPr algn="l" defTabSz="457200" rtl="0" eaLnBrk="0" fontAlgn="base" hangingPunct="0">
        <a:spcBef>
          <a:spcPct val="0"/>
        </a:spcBef>
        <a:spcAft>
          <a:spcPct val="0"/>
        </a:spcAft>
        <a:defRPr sz="2000">
          <a:solidFill>
            <a:schemeClr val="tx2"/>
          </a:solidFill>
          <a:latin typeface="Century Gothic" pitchFamily="34" charset="0"/>
        </a:defRPr>
      </a:lvl4pPr>
      <a:lvl5pPr algn="l" defTabSz="457200" rtl="0" eaLnBrk="0" fontAlgn="base" hangingPunct="0">
        <a:spcBef>
          <a:spcPct val="0"/>
        </a:spcBef>
        <a:spcAft>
          <a:spcPct val="0"/>
        </a:spcAft>
        <a:defRPr sz="2000">
          <a:solidFill>
            <a:schemeClr val="tx2"/>
          </a:solidFill>
          <a:latin typeface="Century Gothic" pitchFamily="34" charset="0"/>
        </a:defRPr>
      </a:lvl5pPr>
      <a:lvl6pPr marL="457200" algn="l" defTabSz="457200" rtl="0" fontAlgn="base">
        <a:spcBef>
          <a:spcPct val="0"/>
        </a:spcBef>
        <a:spcAft>
          <a:spcPct val="0"/>
        </a:spcAft>
        <a:defRPr sz="2000">
          <a:solidFill>
            <a:schemeClr val="tx2"/>
          </a:solidFill>
          <a:latin typeface="Century Gothic" pitchFamily="34" charset="0"/>
        </a:defRPr>
      </a:lvl6pPr>
      <a:lvl7pPr marL="914400" algn="l" defTabSz="457200" rtl="0" fontAlgn="base">
        <a:spcBef>
          <a:spcPct val="0"/>
        </a:spcBef>
        <a:spcAft>
          <a:spcPct val="0"/>
        </a:spcAft>
        <a:defRPr sz="2000">
          <a:solidFill>
            <a:schemeClr val="tx2"/>
          </a:solidFill>
          <a:latin typeface="Century Gothic" pitchFamily="34" charset="0"/>
        </a:defRPr>
      </a:lvl7pPr>
      <a:lvl8pPr marL="1371600" algn="l" defTabSz="457200" rtl="0" fontAlgn="base">
        <a:spcBef>
          <a:spcPct val="0"/>
        </a:spcBef>
        <a:spcAft>
          <a:spcPct val="0"/>
        </a:spcAft>
        <a:defRPr sz="2000">
          <a:solidFill>
            <a:schemeClr val="tx2"/>
          </a:solidFill>
          <a:latin typeface="Century Gothic" pitchFamily="34" charset="0"/>
        </a:defRPr>
      </a:lvl8pPr>
      <a:lvl9pPr marL="1828800" algn="l" defTabSz="457200" rtl="0" fontAlgn="base">
        <a:spcBef>
          <a:spcPct val="0"/>
        </a:spcBef>
        <a:spcAft>
          <a:spcPct val="0"/>
        </a:spcAft>
        <a:defRPr sz="2000">
          <a:solidFill>
            <a:schemeClr val="tx2"/>
          </a:solidFill>
          <a:latin typeface="Century Gothic" pitchFamily="34" charset="0"/>
        </a:defRPr>
      </a:lvl9pPr>
    </p:titleStyle>
    <p:bodyStyle>
      <a:lvl1pPr marL="342900" indent="-342900" algn="l" defTabSz="457200" rtl="0" eaLnBrk="0" fontAlgn="base" hangingPunct="0">
        <a:spcBef>
          <a:spcPct val="20000"/>
        </a:spcBef>
        <a:spcAft>
          <a:spcPct val="0"/>
        </a:spcAft>
        <a:buBlip>
          <a:blip r:embed="rId20"/>
        </a:buBlip>
        <a:defRPr kern="1200">
          <a:solidFill>
            <a:schemeClr val="tx1"/>
          </a:solidFill>
          <a:latin typeface="Arial" pitchFamily="34" charset="0"/>
          <a:ea typeface="+mn-ea"/>
          <a:cs typeface="Arial" pitchFamily="34" charset="0"/>
        </a:defRPr>
      </a:lvl1pPr>
      <a:lvl2pPr marL="361950" indent="95250" algn="l" defTabSz="457200" rtl="0" eaLnBrk="0" fontAlgn="base" hangingPunct="0">
        <a:spcBef>
          <a:spcPct val="20000"/>
        </a:spcBef>
        <a:spcAft>
          <a:spcPct val="0"/>
        </a:spcAft>
        <a:buFont typeface="Arial" pitchFamily="34" charset="0"/>
        <a:defRPr b="1" kern="1200">
          <a:solidFill>
            <a:schemeClr val="tx1"/>
          </a:solidFill>
          <a:latin typeface="Arial" pitchFamily="34" charset="0"/>
          <a:ea typeface="+mn-ea"/>
          <a:cs typeface="Arial" pitchFamily="34" charset="0"/>
        </a:defRPr>
      </a:lvl2pPr>
      <a:lvl3pPr marL="630238" indent="-268288" algn="l" defTabSz="457200" rtl="0" eaLnBrk="0" fontAlgn="base" hangingPunct="0">
        <a:spcBef>
          <a:spcPct val="20000"/>
        </a:spcBef>
        <a:spcAft>
          <a:spcPct val="0"/>
        </a:spcAft>
        <a:buClr>
          <a:schemeClr val="tx2"/>
        </a:buClr>
        <a:buFont typeface="Wingdings" pitchFamily="2" charset="2"/>
        <a:buChar char=""/>
        <a:defRPr sz="1600" kern="1200">
          <a:solidFill>
            <a:schemeClr val="tx1"/>
          </a:solidFill>
          <a:latin typeface="Arial" pitchFamily="34" charset="0"/>
          <a:ea typeface="+mn-ea"/>
          <a:cs typeface="Arial" pitchFamily="34" charset="0"/>
        </a:defRPr>
      </a:lvl3pPr>
      <a:lvl4pPr marL="630238" indent="741363" algn="l" defTabSz="457200" rtl="0" eaLnBrk="0" fontAlgn="base" hangingPunct="0">
        <a:spcBef>
          <a:spcPct val="20000"/>
        </a:spcBef>
        <a:spcAft>
          <a:spcPct val="0"/>
        </a:spcAft>
        <a:defRPr sz="1600" kern="1200">
          <a:solidFill>
            <a:schemeClr val="tx1"/>
          </a:solidFill>
          <a:latin typeface="Arial" pitchFamily="34" charset="0"/>
          <a:ea typeface="+mn-ea"/>
          <a:cs typeface="Arial" pitchFamily="34" charset="0"/>
        </a:defRPr>
      </a:lvl4pPr>
      <a:lvl5pPr marL="801688" indent="-171450" algn="l" defTabSz="457200" rtl="0" eaLnBrk="0" fontAlgn="base" hangingPunct="0">
        <a:spcBef>
          <a:spcPct val="20000"/>
        </a:spcBef>
        <a:spcAft>
          <a:spcPct val="0"/>
        </a:spcAft>
        <a:buClr>
          <a:schemeClr val="tx2"/>
        </a:buClr>
        <a:buFont typeface="Arial" pitchFamily="34" charset="0"/>
        <a:buChar char="­"/>
        <a:defRPr sz="1400" kern="1200">
          <a:solidFill>
            <a:schemeClr val="tx1"/>
          </a:solidFill>
          <a:latin typeface="Arial" pitchFamily="34" charset="0"/>
          <a:ea typeface="+mn-ea"/>
          <a:cs typeface="Arial"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91414" y="908720"/>
            <a:ext cx="7681913" cy="338137"/>
          </a:xfrm>
        </p:spPr>
        <p:txBody>
          <a:bodyPr/>
          <a:lstStyle/>
          <a:p>
            <a:pPr algn="ctr">
              <a:defRPr/>
            </a:pPr>
            <a:r>
              <a:rPr lang="es-CO" sz="3500" dirty="0" smtClean="0">
                <a:solidFill>
                  <a:srgbClr val="C00000"/>
                </a:solidFill>
                <a:latin typeface="Arial Black" pitchFamily="34" charset="0"/>
                <a:ea typeface="+mn-ea"/>
                <a:cs typeface="Arial" pitchFamily="34" charset="0"/>
              </a:rPr>
              <a:t/>
            </a:r>
            <a:br>
              <a:rPr lang="es-CO" sz="3500" dirty="0" smtClean="0">
                <a:solidFill>
                  <a:srgbClr val="C00000"/>
                </a:solidFill>
                <a:latin typeface="Arial Black" pitchFamily="34" charset="0"/>
                <a:ea typeface="+mn-ea"/>
                <a:cs typeface="Arial" pitchFamily="34" charset="0"/>
              </a:rPr>
            </a:br>
            <a:r>
              <a:rPr lang="es-CO" sz="3500" dirty="0">
                <a:solidFill>
                  <a:srgbClr val="C00000"/>
                </a:solidFill>
                <a:latin typeface="Arial Black" pitchFamily="34" charset="0"/>
                <a:ea typeface="+mn-ea"/>
                <a:cs typeface="Arial" pitchFamily="34" charset="0"/>
              </a:rPr>
              <a:t/>
            </a:r>
            <a:br>
              <a:rPr lang="es-CO" sz="3500" dirty="0">
                <a:solidFill>
                  <a:srgbClr val="C00000"/>
                </a:solidFill>
                <a:latin typeface="Arial Black" pitchFamily="34" charset="0"/>
                <a:ea typeface="+mn-ea"/>
                <a:cs typeface="Arial" pitchFamily="34" charset="0"/>
              </a:rPr>
            </a:br>
            <a:r>
              <a:rPr lang="es-CO" sz="3500" dirty="0" smtClean="0">
                <a:solidFill>
                  <a:srgbClr val="C00000"/>
                </a:solidFill>
                <a:latin typeface="Arial Black" pitchFamily="34" charset="0"/>
                <a:ea typeface="+mn-ea"/>
                <a:cs typeface="Arial" pitchFamily="34" charset="0"/>
              </a:rPr>
              <a:t/>
            </a:r>
            <a:br>
              <a:rPr lang="es-CO" sz="3500" dirty="0" smtClean="0">
                <a:solidFill>
                  <a:srgbClr val="C00000"/>
                </a:solidFill>
                <a:latin typeface="Arial Black" pitchFamily="34" charset="0"/>
                <a:ea typeface="+mn-ea"/>
                <a:cs typeface="Arial" pitchFamily="34" charset="0"/>
              </a:rPr>
            </a:br>
            <a:r>
              <a:rPr lang="es-CO" sz="3500" dirty="0">
                <a:solidFill>
                  <a:srgbClr val="C00000"/>
                </a:solidFill>
                <a:latin typeface="Arial Black" pitchFamily="34" charset="0"/>
                <a:ea typeface="+mn-ea"/>
                <a:cs typeface="Arial" pitchFamily="34" charset="0"/>
              </a:rPr>
              <a:t/>
            </a:r>
            <a:br>
              <a:rPr lang="es-CO" sz="3500" dirty="0">
                <a:solidFill>
                  <a:srgbClr val="C00000"/>
                </a:solidFill>
                <a:latin typeface="Arial Black" pitchFamily="34" charset="0"/>
                <a:ea typeface="+mn-ea"/>
                <a:cs typeface="Arial" pitchFamily="34" charset="0"/>
              </a:rPr>
            </a:br>
            <a:r>
              <a:rPr lang="es-CO" sz="3500" dirty="0" smtClean="0">
                <a:solidFill>
                  <a:srgbClr val="C00000"/>
                </a:solidFill>
                <a:latin typeface="Arial Black" pitchFamily="34" charset="0"/>
                <a:ea typeface="+mn-ea"/>
                <a:cs typeface="Arial" pitchFamily="34" charset="0"/>
              </a:rPr>
              <a:t>NATALIA CARDENAS POLANIA</a:t>
            </a:r>
            <a:endParaRPr lang="es-CO" sz="3500" dirty="0">
              <a:solidFill>
                <a:srgbClr val="C00000"/>
              </a:solidFill>
              <a:latin typeface="Arial Black" pitchFamily="34" charset="0"/>
              <a:ea typeface="+mn-ea"/>
              <a:cs typeface="Arial" pitchFamily="34" charset="0"/>
            </a:endParaRPr>
          </a:p>
        </p:txBody>
      </p:sp>
      <p:sp>
        <p:nvSpPr>
          <p:cNvPr id="3" name="Marcador de contenido 2"/>
          <p:cNvSpPr>
            <a:spLocks noGrp="1"/>
          </p:cNvSpPr>
          <p:nvPr>
            <p:ph idx="1"/>
          </p:nvPr>
        </p:nvSpPr>
        <p:spPr>
          <a:xfrm>
            <a:off x="810242" y="1628800"/>
            <a:ext cx="7863085" cy="6120680"/>
          </a:xfrm>
        </p:spPr>
        <p:txBody>
          <a:bodyPr/>
          <a:lstStyle/>
          <a:p>
            <a:r>
              <a:rPr lang="es-ES" sz="1600" dirty="0">
                <a:latin typeface="+mn-lt"/>
              </a:rPr>
              <a:t>Medico en medicina del trabajo y salud ocupacional de la Universidad del  Rosario en el 2015. Médico Cirujano egresada del Colegio Mayor de Nuestra Señora del Rosario en el 2008..  Facilidad para el trabajo en equipo. Responsable y comprometida con las labores asignadas. Excelentes relaciones personales. Experiencia de </a:t>
            </a:r>
            <a:r>
              <a:rPr lang="es-ES" sz="1600" dirty="0" smtClean="0">
                <a:latin typeface="+mn-lt"/>
              </a:rPr>
              <a:t>10 </a:t>
            </a:r>
            <a:r>
              <a:rPr lang="es-ES" sz="1600" dirty="0">
                <a:latin typeface="+mn-lt"/>
              </a:rPr>
              <a:t>años en el campo laborar y </a:t>
            </a:r>
            <a:r>
              <a:rPr lang="es-ES" sz="1600" dirty="0" smtClean="0">
                <a:latin typeface="+mn-lt"/>
              </a:rPr>
              <a:t>4 </a:t>
            </a:r>
            <a:r>
              <a:rPr lang="es-ES" sz="1600" dirty="0">
                <a:latin typeface="+mn-lt"/>
              </a:rPr>
              <a:t>años como medico especialista en salud </a:t>
            </a:r>
            <a:r>
              <a:rPr lang="es-ES" sz="1600" dirty="0" smtClean="0">
                <a:latin typeface="+mn-lt"/>
              </a:rPr>
              <a:t>ocupacional.</a:t>
            </a:r>
            <a:r>
              <a:rPr lang="es-CO" sz="1600" dirty="0" smtClean="0">
                <a:latin typeface="+mn-lt"/>
              </a:rPr>
              <a:t> </a:t>
            </a:r>
            <a:r>
              <a:rPr lang="es-ES" sz="1600" dirty="0" smtClean="0">
                <a:latin typeface="+mn-lt"/>
              </a:rPr>
              <a:t>Diplomado </a:t>
            </a:r>
            <a:r>
              <a:rPr lang="es-ES" sz="1600" dirty="0">
                <a:latin typeface="+mn-lt"/>
              </a:rPr>
              <a:t>en </a:t>
            </a:r>
            <a:r>
              <a:rPr lang="es-ES" sz="1600" dirty="0" smtClean="0">
                <a:latin typeface="+mn-lt"/>
              </a:rPr>
              <a:t>perdida </a:t>
            </a:r>
            <a:r>
              <a:rPr lang="es-ES" sz="1600" dirty="0">
                <a:latin typeface="+mn-lt"/>
              </a:rPr>
              <a:t>de la capacidad laborar e invalidez en la universidad del rosario en el 2016 con 2 años de </a:t>
            </a:r>
            <a:r>
              <a:rPr lang="es-ES" sz="1600" dirty="0" smtClean="0">
                <a:latin typeface="+mn-lt"/>
              </a:rPr>
              <a:t>experiencia.</a:t>
            </a:r>
            <a:r>
              <a:rPr lang="es-CO" sz="1600" dirty="0">
                <a:latin typeface="+mn-lt"/>
              </a:rPr>
              <a:t> </a:t>
            </a:r>
            <a:r>
              <a:rPr lang="es-ES" sz="1600" dirty="0" smtClean="0">
                <a:latin typeface="+mn-lt"/>
              </a:rPr>
              <a:t>Capacitación </a:t>
            </a:r>
            <a:r>
              <a:rPr lang="es-ES" sz="1600" dirty="0">
                <a:latin typeface="+mn-lt"/>
              </a:rPr>
              <a:t>en el sistema de gestión de la seguridad y salud en el trabajo en el 2016</a:t>
            </a:r>
            <a:endParaRPr lang="es-CO" sz="1600" dirty="0">
              <a:latin typeface="+mn-lt"/>
            </a:endParaRPr>
          </a:p>
          <a:p>
            <a:pPr algn="just">
              <a:spcAft>
                <a:spcPts val="600"/>
              </a:spcAft>
            </a:pPr>
            <a:r>
              <a:rPr lang="es-CO" sz="1600" dirty="0" smtClean="0">
                <a:solidFill>
                  <a:schemeClr val="tx1">
                    <a:lumMod val="85000"/>
                    <a:lumOff val="15000"/>
                  </a:schemeClr>
                </a:solidFill>
                <a:latin typeface="+mn-lt"/>
                <a:cs typeface="Arial" charset="0"/>
              </a:rPr>
              <a:t>Con </a:t>
            </a:r>
            <a:r>
              <a:rPr lang="es-CO" sz="1600" dirty="0">
                <a:solidFill>
                  <a:schemeClr val="tx1">
                    <a:lumMod val="85000"/>
                    <a:lumOff val="15000"/>
                  </a:schemeClr>
                </a:solidFill>
                <a:latin typeface="+mn-lt"/>
                <a:cs typeface="Arial" charset="0"/>
              </a:rPr>
              <a:t>más de </a:t>
            </a:r>
            <a:r>
              <a:rPr lang="es-CO" sz="1600" dirty="0" smtClean="0">
                <a:solidFill>
                  <a:schemeClr val="tx1">
                    <a:lumMod val="85000"/>
                    <a:lumOff val="15000"/>
                  </a:schemeClr>
                </a:solidFill>
                <a:latin typeface="+mn-lt"/>
                <a:cs typeface="Arial" charset="0"/>
              </a:rPr>
              <a:t>CUATRO (</a:t>
            </a:r>
            <a:r>
              <a:rPr lang="es-CO" sz="1600" dirty="0">
                <a:solidFill>
                  <a:schemeClr val="tx1">
                    <a:lumMod val="85000"/>
                    <a:lumOff val="15000"/>
                  </a:schemeClr>
                </a:solidFill>
                <a:latin typeface="+mn-lt"/>
                <a:cs typeface="Arial" charset="0"/>
              </a:rPr>
              <a:t>4</a:t>
            </a:r>
            <a:r>
              <a:rPr lang="es-CO" sz="1600" dirty="0" smtClean="0">
                <a:solidFill>
                  <a:schemeClr val="tx1">
                    <a:lumMod val="85000"/>
                    <a:lumOff val="15000"/>
                  </a:schemeClr>
                </a:solidFill>
                <a:latin typeface="+mn-lt"/>
                <a:cs typeface="Arial" charset="0"/>
              </a:rPr>
              <a:t>) </a:t>
            </a:r>
            <a:r>
              <a:rPr lang="es-CO" sz="1600" dirty="0">
                <a:solidFill>
                  <a:schemeClr val="tx1">
                    <a:lumMod val="85000"/>
                    <a:lumOff val="15000"/>
                  </a:schemeClr>
                </a:solidFill>
                <a:latin typeface="+mn-lt"/>
                <a:cs typeface="Arial" charset="0"/>
              </a:rPr>
              <a:t>años de experiencia laboral</a:t>
            </a:r>
            <a:r>
              <a:rPr lang="es-CO" sz="1600" dirty="0">
                <a:solidFill>
                  <a:schemeClr val="tx1">
                    <a:lumMod val="85000"/>
                    <a:lumOff val="15000"/>
                  </a:schemeClr>
                </a:solidFill>
                <a:latin typeface="+mn-lt"/>
              </a:rPr>
              <a:t> en diferentes sectores realizando </a:t>
            </a:r>
            <a:r>
              <a:rPr lang="es-CO" sz="1600" dirty="0" smtClean="0">
                <a:solidFill>
                  <a:schemeClr val="tx1">
                    <a:lumMod val="85000"/>
                    <a:lumOff val="15000"/>
                  </a:schemeClr>
                </a:solidFill>
                <a:latin typeface="+mn-lt"/>
              </a:rPr>
              <a:t>la </a:t>
            </a:r>
            <a:r>
              <a:rPr lang="es-CO" sz="1600" dirty="0">
                <a:solidFill>
                  <a:schemeClr val="tx1">
                    <a:lumMod val="85000"/>
                    <a:lumOff val="15000"/>
                  </a:schemeClr>
                </a:solidFill>
                <a:latin typeface="+mn-lt"/>
              </a:rPr>
              <a:t>estandarización, </a:t>
            </a:r>
            <a:r>
              <a:rPr lang="es-CO" sz="1600" dirty="0" smtClean="0">
                <a:solidFill>
                  <a:schemeClr val="tx1">
                    <a:lumMod val="85000"/>
                    <a:lumOff val="15000"/>
                  </a:schemeClr>
                </a:solidFill>
                <a:latin typeface="+mn-lt"/>
              </a:rPr>
              <a:t>implementación, interventoría y Auditoria a sistema de Gestión en diferentes niveles económicas de empresas. </a:t>
            </a:r>
          </a:p>
          <a:p>
            <a:pPr algn="just">
              <a:spcAft>
                <a:spcPts val="600"/>
              </a:spcAft>
            </a:pPr>
            <a:r>
              <a:rPr lang="es-CO" sz="1600" dirty="0" smtClean="0">
                <a:solidFill>
                  <a:schemeClr val="tx1">
                    <a:lumMod val="85000"/>
                    <a:lumOff val="15000"/>
                  </a:schemeClr>
                </a:solidFill>
                <a:latin typeface="+mn-lt"/>
              </a:rPr>
              <a:t>Consultoría y realización de programas de vigilancia epidemiológica: osteomuscular, cardiovascular, visual, auditivo y químico. Manejo de programas de manipulación de alimentos, capacitaciones en sistemas de gestión en seguridad y salud en el trabajo, manejo de ausentismo laboral, recomendaciones laborales, perdida de la capacidad laboral y origen, mesas laborales y profesiogramas.</a:t>
            </a:r>
            <a:endParaRPr lang="es-CO" sz="1600" dirty="0">
              <a:latin typeface="+mn-lt"/>
            </a:endParaRPr>
          </a:p>
        </p:txBody>
      </p:sp>
    </p:spTree>
    <p:extLst>
      <p:ext uri="{BB962C8B-B14F-4D97-AF65-F5344CB8AC3E}">
        <p14:creationId xmlns:p14="http://schemas.microsoft.com/office/powerpoint/2010/main" val="3965193148"/>
      </p:ext>
    </p:extLst>
  </p:cSld>
  <p:clrMapOvr>
    <a:masterClrMapping/>
  </p:clrMapOvr>
</p:sld>
</file>

<file path=ppt/theme/theme1.xml><?xml version="1.0" encoding="utf-8"?>
<a:theme xmlns:a="http://schemas.openxmlformats.org/drawingml/2006/main" name="Estructura programas de formació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plate_PPT_AXA_EN">
  <a:themeElements>
    <a:clrScheme name="AXA Palette 2014 - 6 couleurs">
      <a:dk1>
        <a:sysClr val="windowText" lastClr="000000"/>
      </a:dk1>
      <a:lt1>
        <a:sysClr val="window" lastClr="FFFFFF"/>
      </a:lt1>
      <a:dk2>
        <a:srgbClr val="004563"/>
      </a:dk2>
      <a:lt2>
        <a:srgbClr val="707173"/>
      </a:lt2>
      <a:accent1>
        <a:srgbClr val="4977B6"/>
      </a:accent1>
      <a:accent2>
        <a:srgbClr val="00727A"/>
      </a:accent2>
      <a:accent3>
        <a:srgbClr val="FACE50"/>
      </a:accent3>
      <a:accent4>
        <a:srgbClr val="E40A38"/>
      </a:accent4>
      <a:accent5>
        <a:srgbClr val="550034"/>
      </a:accent5>
      <a:accent6>
        <a:srgbClr val="7FA2B1"/>
      </a:accent6>
      <a:hlink>
        <a:srgbClr val="004893"/>
      </a:hlink>
      <a:folHlink>
        <a:srgbClr val="93569A"/>
      </a:folHlink>
    </a:clrScheme>
    <a:fontScheme name="AXA">
      <a:majorFont>
        <a:latin typeface="Century Gothic"/>
        <a:ea typeface=""/>
        <a:cs typeface=""/>
      </a:majorFont>
      <a:minorFont>
        <a:latin typeface="Arial"/>
        <a:ea typeface=""/>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none" lIns="0" tIns="0" rIns="0" bIns="0" rtlCol="0">
        <a:spAutoFit/>
      </a:bodyPr>
      <a:lstStyle>
        <a:defPPr>
          <a:defRPr sz="1400" smtClean="0">
            <a:latin typeface="Arial" pitchFamily="34" charset="0"/>
            <a:cs typeface="Arial" pitchFamily="34" charset="0"/>
          </a:defRPr>
        </a:defPPr>
      </a:lstStyle>
    </a:txDef>
  </a:objectDefaults>
  <a:extraClrSchemeLst/>
</a:theme>
</file>

<file path=ppt/theme/theme3.xml><?xml version="1.0" encoding="utf-8"?>
<a:theme xmlns:a="http://schemas.openxmlformats.org/drawingml/2006/main" name="1_template_PPT_AXA_EN">
  <a:themeElements>
    <a:clrScheme name="AXA Palette 2014 - 6 couleurs">
      <a:dk1>
        <a:sysClr val="windowText" lastClr="000000"/>
      </a:dk1>
      <a:lt1>
        <a:sysClr val="window" lastClr="FFFFFF"/>
      </a:lt1>
      <a:dk2>
        <a:srgbClr val="004563"/>
      </a:dk2>
      <a:lt2>
        <a:srgbClr val="707173"/>
      </a:lt2>
      <a:accent1>
        <a:srgbClr val="4977B6"/>
      </a:accent1>
      <a:accent2>
        <a:srgbClr val="00727A"/>
      </a:accent2>
      <a:accent3>
        <a:srgbClr val="FACE50"/>
      </a:accent3>
      <a:accent4>
        <a:srgbClr val="E40A38"/>
      </a:accent4>
      <a:accent5>
        <a:srgbClr val="550034"/>
      </a:accent5>
      <a:accent6>
        <a:srgbClr val="7FA2B1"/>
      </a:accent6>
      <a:hlink>
        <a:srgbClr val="004893"/>
      </a:hlink>
      <a:folHlink>
        <a:srgbClr val="93569A"/>
      </a:folHlink>
    </a:clrScheme>
    <a:fontScheme name="AXA">
      <a:majorFont>
        <a:latin typeface="Century Gothic"/>
        <a:ea typeface=""/>
        <a:cs typeface=""/>
      </a:majorFont>
      <a:minorFont>
        <a:latin typeface="Arial"/>
        <a:ea typeface=""/>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none" lIns="0" tIns="0" rIns="0" bIns="0" rtlCol="0">
        <a:spAutoFit/>
      </a:bodyPr>
      <a:lstStyle>
        <a:defPPr>
          <a:defRPr sz="1400" smtClean="0">
            <a:latin typeface="Arial" pitchFamily="34" charset="0"/>
            <a:cs typeface="Arial" pitchFamily="34" charset="0"/>
          </a:defRPr>
        </a:defPPr>
      </a:lstStyle>
    </a:txDef>
  </a:objectDefaults>
  <a:extraClrScheme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Estructura programas de formación</Template>
  <TotalTime>9616</TotalTime>
  <Words>204</Words>
  <Application>Microsoft Office PowerPoint</Application>
  <PresentationFormat>Presentación en pantalla (4:3)</PresentationFormat>
  <Paragraphs>4</Paragraphs>
  <Slides>1</Slides>
  <Notes>0</Notes>
  <HiddenSlides>0</HiddenSlides>
  <MMClips>0</MMClips>
  <ScaleCrop>false</ScaleCrop>
  <HeadingPairs>
    <vt:vector size="6" baseType="variant">
      <vt:variant>
        <vt:lpstr>Fuentes usadas</vt:lpstr>
      </vt:variant>
      <vt:variant>
        <vt:i4>8</vt:i4>
      </vt:variant>
      <vt:variant>
        <vt:lpstr>Tema</vt:lpstr>
      </vt:variant>
      <vt:variant>
        <vt:i4>3</vt:i4>
      </vt:variant>
      <vt:variant>
        <vt:lpstr>Títulos de diapositiva</vt:lpstr>
      </vt:variant>
      <vt:variant>
        <vt:i4>1</vt:i4>
      </vt:variant>
    </vt:vector>
  </HeadingPairs>
  <TitlesOfParts>
    <vt:vector size="12" baseType="lpstr">
      <vt:lpstr>Arial</vt:lpstr>
      <vt:lpstr>Arial Black</vt:lpstr>
      <vt:lpstr>Calibri</vt:lpstr>
      <vt:lpstr>Century Gothic</vt:lpstr>
      <vt:lpstr>ITCFranklinGothic-Book</vt:lpstr>
      <vt:lpstr>ITCFranklinGothic-Demi</vt:lpstr>
      <vt:lpstr>Lucida Grande</vt:lpstr>
      <vt:lpstr>Wingdings</vt:lpstr>
      <vt:lpstr>Estructura programas de formación</vt:lpstr>
      <vt:lpstr>template_PPT_AXA_EN</vt:lpstr>
      <vt:lpstr>1_template_PPT_AXA_EN</vt:lpstr>
      <vt:lpstr>    NATALIA CARDENAS POLANIA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Evaluación del sistema de Gestión de Seguridad, Salud Ocupacional y Ambiente para contratistas-RUC</dc:title>
  <dc:creator>pavillamilr</dc:creator>
  <cp:lastModifiedBy>USUARIO</cp:lastModifiedBy>
  <cp:revision>840</cp:revision>
  <cp:lastPrinted>2019-01-28T17:40:11Z</cp:lastPrinted>
  <dcterms:created xsi:type="dcterms:W3CDTF">2012-05-10T21:35:41Z</dcterms:created>
  <dcterms:modified xsi:type="dcterms:W3CDTF">2019-01-28T19:03:44Z</dcterms:modified>
</cp:coreProperties>
</file>