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719800" cy="288004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1" userDrawn="1">
          <p15:clr>
            <a:srgbClr val="A4A3A4"/>
          </p15:clr>
        </p15:guide>
        <p15:guide id="2" pos="35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6" d="100"/>
          <a:sy n="16" d="100"/>
        </p:scale>
        <p:origin x="2472" y="156"/>
      </p:cViewPr>
      <p:guideLst>
        <p:guide orient="horz" pos="2911"/>
        <p:guide pos="3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471" y="2870633"/>
            <a:ext cx="9627326" cy="19807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940" y="5236441"/>
            <a:ext cx="7928386" cy="236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1542" y="370062"/>
            <a:ext cx="2548409" cy="78846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313" y="370062"/>
            <a:ext cx="7456458" cy="78846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97" y="5938061"/>
            <a:ext cx="9627326" cy="1835321"/>
          </a:xfrm>
        </p:spPr>
        <p:txBody>
          <a:bodyPr anchor="t"/>
          <a:lstStyle>
            <a:lvl1pPr algn="l">
              <a:defRPr sz="486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697" y="3916640"/>
            <a:ext cx="9627326" cy="2021419"/>
          </a:xfrm>
        </p:spPr>
        <p:txBody>
          <a:bodyPr anchor="b"/>
          <a:lstStyle>
            <a:lvl1pPr marL="0" indent="0">
              <a:buNone/>
              <a:defRPr sz="2435">
                <a:solidFill>
                  <a:schemeClr val="tx1">
                    <a:tint val="75000"/>
                  </a:schemeClr>
                </a:solidFill>
              </a:defRPr>
            </a:lvl1pPr>
            <a:lvl2pPr marL="556489" indent="0">
              <a:buNone/>
              <a:defRPr sz="2191">
                <a:solidFill>
                  <a:schemeClr val="tx1">
                    <a:tint val="75000"/>
                  </a:schemeClr>
                </a:solidFill>
              </a:defRPr>
            </a:lvl2pPr>
            <a:lvl3pPr marL="1112980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3pPr>
            <a:lvl4pPr marL="1669468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4pPr>
            <a:lvl5pPr marL="2225958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5pPr>
            <a:lvl6pPr marL="2782449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6pPr>
            <a:lvl7pPr marL="3338938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7pPr>
            <a:lvl8pPr marL="3895427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8pPr>
            <a:lvl9pPr marL="4451916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315" y="2156185"/>
            <a:ext cx="5002434" cy="6098487"/>
          </a:xfrm>
        </p:spPr>
        <p:txBody>
          <a:bodyPr/>
          <a:lstStyle>
            <a:lvl1pPr>
              <a:defRPr sz="3408"/>
            </a:lvl1pPr>
            <a:lvl2pPr>
              <a:defRPr sz="2922"/>
            </a:lvl2pPr>
            <a:lvl3pPr>
              <a:defRPr sz="2435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520" y="2156185"/>
            <a:ext cx="5002434" cy="6098487"/>
          </a:xfrm>
        </p:spPr>
        <p:txBody>
          <a:bodyPr/>
          <a:lstStyle>
            <a:lvl1pPr>
              <a:defRPr sz="3408"/>
            </a:lvl1pPr>
            <a:lvl2pPr>
              <a:defRPr sz="2922"/>
            </a:lvl2pPr>
            <a:lvl3pPr>
              <a:defRPr sz="2435"/>
            </a:lvl3pPr>
            <a:lvl4pPr>
              <a:defRPr sz="2191"/>
            </a:lvl4pPr>
            <a:lvl5pPr>
              <a:defRPr sz="2191"/>
            </a:lvl5pPr>
            <a:lvl6pPr>
              <a:defRPr sz="2191"/>
            </a:lvl6pPr>
            <a:lvl7pPr>
              <a:defRPr sz="2191"/>
            </a:lvl7pPr>
            <a:lvl8pPr>
              <a:defRPr sz="2191"/>
            </a:lvl8pPr>
            <a:lvl9pPr>
              <a:defRPr sz="21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315" y="2068483"/>
            <a:ext cx="5004401" cy="862044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56489" indent="0">
              <a:buNone/>
              <a:defRPr sz="2435" b="1"/>
            </a:lvl2pPr>
            <a:lvl3pPr marL="1112980" indent="0">
              <a:buNone/>
              <a:defRPr sz="2191" b="1"/>
            </a:lvl3pPr>
            <a:lvl4pPr marL="1669468" indent="0">
              <a:buNone/>
              <a:defRPr sz="1947" b="1"/>
            </a:lvl4pPr>
            <a:lvl5pPr marL="2225958" indent="0">
              <a:buNone/>
              <a:defRPr sz="1947" b="1"/>
            </a:lvl5pPr>
            <a:lvl6pPr marL="2782449" indent="0">
              <a:buNone/>
              <a:defRPr sz="1947" b="1"/>
            </a:lvl6pPr>
            <a:lvl7pPr marL="3338938" indent="0">
              <a:buNone/>
              <a:defRPr sz="1947" b="1"/>
            </a:lvl7pPr>
            <a:lvl8pPr marL="3895427" indent="0">
              <a:buNone/>
              <a:defRPr sz="1947" b="1"/>
            </a:lvl8pPr>
            <a:lvl9pPr marL="4451916" indent="0">
              <a:buNone/>
              <a:defRPr sz="19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315" y="2930528"/>
            <a:ext cx="5004401" cy="5324143"/>
          </a:xfrm>
        </p:spPr>
        <p:txBody>
          <a:bodyPr/>
          <a:lstStyle>
            <a:lvl1pPr>
              <a:defRPr sz="2922"/>
            </a:lvl1pPr>
            <a:lvl2pPr>
              <a:defRPr sz="2435"/>
            </a:lvl2pPr>
            <a:lvl3pPr>
              <a:defRPr sz="2191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3589" y="2068483"/>
            <a:ext cx="5006367" cy="862044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56489" indent="0">
              <a:buNone/>
              <a:defRPr sz="2435" b="1"/>
            </a:lvl2pPr>
            <a:lvl3pPr marL="1112980" indent="0">
              <a:buNone/>
              <a:defRPr sz="2191" b="1"/>
            </a:lvl3pPr>
            <a:lvl4pPr marL="1669468" indent="0">
              <a:buNone/>
              <a:defRPr sz="1947" b="1"/>
            </a:lvl4pPr>
            <a:lvl5pPr marL="2225958" indent="0">
              <a:buNone/>
              <a:defRPr sz="1947" b="1"/>
            </a:lvl5pPr>
            <a:lvl6pPr marL="2782449" indent="0">
              <a:buNone/>
              <a:defRPr sz="1947" b="1"/>
            </a:lvl6pPr>
            <a:lvl7pPr marL="3338938" indent="0">
              <a:buNone/>
              <a:defRPr sz="1947" b="1"/>
            </a:lvl7pPr>
            <a:lvl8pPr marL="3895427" indent="0">
              <a:buNone/>
              <a:defRPr sz="1947" b="1"/>
            </a:lvl8pPr>
            <a:lvl9pPr marL="4451916" indent="0">
              <a:buNone/>
              <a:defRPr sz="19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3589" y="2930528"/>
            <a:ext cx="5006367" cy="5324143"/>
          </a:xfrm>
        </p:spPr>
        <p:txBody>
          <a:bodyPr/>
          <a:lstStyle>
            <a:lvl1pPr>
              <a:defRPr sz="2922"/>
            </a:lvl1pPr>
            <a:lvl2pPr>
              <a:defRPr sz="2435"/>
            </a:lvl2pPr>
            <a:lvl3pPr>
              <a:defRPr sz="2191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16" y="367920"/>
            <a:ext cx="3726263" cy="1565798"/>
          </a:xfrm>
        </p:spPr>
        <p:txBody>
          <a:bodyPr anchor="b"/>
          <a:lstStyle>
            <a:lvl1pPr algn="l">
              <a:defRPr sz="24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56" y="367920"/>
            <a:ext cx="6331697" cy="7886748"/>
          </a:xfrm>
        </p:spPr>
        <p:txBody>
          <a:bodyPr/>
          <a:lstStyle>
            <a:lvl1pPr>
              <a:defRPr sz="3895"/>
            </a:lvl1pPr>
            <a:lvl2pPr>
              <a:defRPr sz="3408"/>
            </a:lvl2pPr>
            <a:lvl3pPr>
              <a:defRPr sz="2922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16" y="1933718"/>
            <a:ext cx="3726263" cy="6320950"/>
          </a:xfrm>
        </p:spPr>
        <p:txBody>
          <a:bodyPr/>
          <a:lstStyle>
            <a:lvl1pPr marL="0" indent="0">
              <a:buNone/>
              <a:defRPr sz="1705"/>
            </a:lvl1pPr>
            <a:lvl2pPr marL="556489" indent="0">
              <a:buNone/>
              <a:defRPr sz="1461"/>
            </a:lvl2pPr>
            <a:lvl3pPr marL="1112980" indent="0">
              <a:buNone/>
              <a:defRPr sz="1217"/>
            </a:lvl3pPr>
            <a:lvl4pPr marL="1669468" indent="0">
              <a:buNone/>
              <a:defRPr sz="1096"/>
            </a:lvl4pPr>
            <a:lvl5pPr marL="2225958" indent="0">
              <a:buNone/>
              <a:defRPr sz="1096"/>
            </a:lvl5pPr>
            <a:lvl6pPr marL="2782449" indent="0">
              <a:buNone/>
              <a:defRPr sz="1096"/>
            </a:lvl6pPr>
            <a:lvl7pPr marL="3338938" indent="0">
              <a:buNone/>
              <a:defRPr sz="1096"/>
            </a:lvl7pPr>
            <a:lvl8pPr marL="3895427" indent="0">
              <a:buNone/>
              <a:defRPr sz="1096"/>
            </a:lvl8pPr>
            <a:lvl9pPr marL="4451916" indent="0">
              <a:buNone/>
              <a:defRPr sz="10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028" y="6468547"/>
            <a:ext cx="6795759" cy="763649"/>
          </a:xfrm>
        </p:spPr>
        <p:txBody>
          <a:bodyPr anchor="b"/>
          <a:lstStyle>
            <a:lvl1pPr algn="l">
              <a:defRPr sz="24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0028" y="825683"/>
            <a:ext cx="6795759" cy="5544467"/>
          </a:xfrm>
        </p:spPr>
        <p:txBody>
          <a:bodyPr/>
          <a:lstStyle>
            <a:lvl1pPr marL="0" indent="0">
              <a:buNone/>
              <a:defRPr sz="3895"/>
            </a:lvl1pPr>
            <a:lvl2pPr marL="556489" indent="0">
              <a:buNone/>
              <a:defRPr sz="3408"/>
            </a:lvl2pPr>
            <a:lvl3pPr marL="1112980" indent="0">
              <a:buNone/>
              <a:defRPr sz="2922"/>
            </a:lvl3pPr>
            <a:lvl4pPr marL="1669468" indent="0">
              <a:buNone/>
              <a:defRPr sz="2435"/>
            </a:lvl4pPr>
            <a:lvl5pPr marL="2225958" indent="0">
              <a:buNone/>
              <a:defRPr sz="2435"/>
            </a:lvl5pPr>
            <a:lvl6pPr marL="2782449" indent="0">
              <a:buNone/>
              <a:defRPr sz="2435"/>
            </a:lvl6pPr>
            <a:lvl7pPr marL="3338938" indent="0">
              <a:buNone/>
              <a:defRPr sz="2435"/>
            </a:lvl7pPr>
            <a:lvl8pPr marL="3895427" indent="0">
              <a:buNone/>
              <a:defRPr sz="2435"/>
            </a:lvl8pPr>
            <a:lvl9pPr marL="4451916" indent="0">
              <a:buNone/>
              <a:defRPr sz="24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0028" y="7232198"/>
            <a:ext cx="6795759" cy="1084507"/>
          </a:xfrm>
        </p:spPr>
        <p:txBody>
          <a:bodyPr/>
          <a:lstStyle>
            <a:lvl1pPr marL="0" indent="0">
              <a:buNone/>
              <a:defRPr sz="1705"/>
            </a:lvl1pPr>
            <a:lvl2pPr marL="556489" indent="0">
              <a:buNone/>
              <a:defRPr sz="1461"/>
            </a:lvl2pPr>
            <a:lvl3pPr marL="1112980" indent="0">
              <a:buNone/>
              <a:defRPr sz="1217"/>
            </a:lvl3pPr>
            <a:lvl4pPr marL="1669468" indent="0">
              <a:buNone/>
              <a:defRPr sz="1096"/>
            </a:lvl4pPr>
            <a:lvl5pPr marL="2225958" indent="0">
              <a:buNone/>
              <a:defRPr sz="1096"/>
            </a:lvl5pPr>
            <a:lvl6pPr marL="2782449" indent="0">
              <a:buNone/>
              <a:defRPr sz="1096"/>
            </a:lvl6pPr>
            <a:lvl7pPr marL="3338938" indent="0">
              <a:buNone/>
              <a:defRPr sz="1096"/>
            </a:lvl7pPr>
            <a:lvl8pPr marL="3895427" indent="0">
              <a:buNone/>
              <a:defRPr sz="1096"/>
            </a:lvl8pPr>
            <a:lvl9pPr marL="4451916" indent="0">
              <a:buNone/>
              <a:defRPr sz="10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314" y="370063"/>
            <a:ext cx="10193639" cy="1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314" y="2156185"/>
            <a:ext cx="10193639" cy="609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14" y="8564835"/>
            <a:ext cx="2642796" cy="491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809" y="8564835"/>
            <a:ext cx="3586651" cy="491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7157" y="8564835"/>
            <a:ext cx="2642796" cy="491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2980" rtl="0" eaLnBrk="1" latinLnBrk="0" hangingPunct="1">
        <a:spcBef>
          <a:spcPct val="0"/>
        </a:spcBef>
        <a:buNone/>
        <a:defRPr sz="5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367" indent="-417367" algn="l" defTabSz="1112980" rtl="0" eaLnBrk="1" latinLnBrk="0" hangingPunct="1">
        <a:spcBef>
          <a:spcPct val="20000"/>
        </a:spcBef>
        <a:buFont typeface="Arial" pitchFamily="34" charset="0"/>
        <a:buChar char="•"/>
        <a:defRPr sz="3895" kern="1200">
          <a:solidFill>
            <a:schemeClr val="tx1"/>
          </a:solidFill>
          <a:latin typeface="+mn-lt"/>
          <a:ea typeface="+mn-ea"/>
          <a:cs typeface="+mn-cs"/>
        </a:defRPr>
      </a:lvl1pPr>
      <a:lvl2pPr marL="904296" indent="-347805" algn="l" defTabSz="1112980" rtl="0" eaLnBrk="1" latinLnBrk="0" hangingPunct="1">
        <a:spcBef>
          <a:spcPct val="20000"/>
        </a:spcBef>
        <a:buFont typeface="Arial" pitchFamily="34" charset="0"/>
        <a:buChar char="–"/>
        <a:defRPr sz="3408" kern="1200">
          <a:solidFill>
            <a:schemeClr val="tx1"/>
          </a:solidFill>
          <a:latin typeface="+mn-lt"/>
          <a:ea typeface="+mn-ea"/>
          <a:cs typeface="+mn-cs"/>
        </a:defRPr>
      </a:lvl2pPr>
      <a:lvl3pPr marL="1391224" indent="-278245" algn="l" defTabSz="1112980" rtl="0" eaLnBrk="1" latinLnBrk="0" hangingPunct="1">
        <a:spcBef>
          <a:spcPct val="20000"/>
        </a:spcBef>
        <a:buFont typeface="Arial" pitchFamily="34" charset="0"/>
        <a:buChar char="•"/>
        <a:defRPr sz="2922" kern="1200">
          <a:solidFill>
            <a:schemeClr val="tx1"/>
          </a:solidFill>
          <a:latin typeface="+mn-lt"/>
          <a:ea typeface="+mn-ea"/>
          <a:cs typeface="+mn-cs"/>
        </a:defRPr>
      </a:lvl3pPr>
      <a:lvl4pPr marL="1947714" indent="-278245" algn="l" defTabSz="1112980" rtl="0" eaLnBrk="1" latinLnBrk="0" hangingPunct="1">
        <a:spcBef>
          <a:spcPct val="20000"/>
        </a:spcBef>
        <a:buFont typeface="Arial" pitchFamily="34" charset="0"/>
        <a:buChar char="–"/>
        <a:defRPr sz="2435" kern="1200">
          <a:solidFill>
            <a:schemeClr val="tx1"/>
          </a:solidFill>
          <a:latin typeface="+mn-lt"/>
          <a:ea typeface="+mn-ea"/>
          <a:cs typeface="+mn-cs"/>
        </a:defRPr>
      </a:lvl4pPr>
      <a:lvl5pPr marL="2504203" indent="-278245" algn="l" defTabSz="1112980" rtl="0" eaLnBrk="1" latinLnBrk="0" hangingPunct="1">
        <a:spcBef>
          <a:spcPct val="20000"/>
        </a:spcBef>
        <a:buFont typeface="Arial" pitchFamily="34" charset="0"/>
        <a:buChar char="»"/>
        <a:defRPr sz="2435" kern="1200">
          <a:solidFill>
            <a:schemeClr val="tx1"/>
          </a:solidFill>
          <a:latin typeface="+mn-lt"/>
          <a:ea typeface="+mn-ea"/>
          <a:cs typeface="+mn-cs"/>
        </a:defRPr>
      </a:lvl5pPr>
      <a:lvl6pPr marL="3060692" indent="-278245" algn="l" defTabSz="1112980" rtl="0" eaLnBrk="1" latinLnBrk="0" hangingPunct="1">
        <a:spcBef>
          <a:spcPct val="20000"/>
        </a:spcBef>
        <a:buFont typeface="Arial" pitchFamily="34" charset="0"/>
        <a:buChar char="•"/>
        <a:defRPr sz="2435" kern="1200">
          <a:solidFill>
            <a:schemeClr val="tx1"/>
          </a:solidFill>
          <a:latin typeface="+mn-lt"/>
          <a:ea typeface="+mn-ea"/>
          <a:cs typeface="+mn-cs"/>
        </a:defRPr>
      </a:lvl6pPr>
      <a:lvl7pPr marL="3617182" indent="-278245" algn="l" defTabSz="1112980" rtl="0" eaLnBrk="1" latinLnBrk="0" hangingPunct="1">
        <a:spcBef>
          <a:spcPct val="20000"/>
        </a:spcBef>
        <a:buFont typeface="Arial" pitchFamily="34" charset="0"/>
        <a:buChar char="•"/>
        <a:defRPr sz="2435" kern="1200">
          <a:solidFill>
            <a:schemeClr val="tx1"/>
          </a:solidFill>
          <a:latin typeface="+mn-lt"/>
          <a:ea typeface="+mn-ea"/>
          <a:cs typeface="+mn-cs"/>
        </a:defRPr>
      </a:lvl7pPr>
      <a:lvl8pPr marL="4173671" indent="-278245" algn="l" defTabSz="1112980" rtl="0" eaLnBrk="1" latinLnBrk="0" hangingPunct="1">
        <a:spcBef>
          <a:spcPct val="20000"/>
        </a:spcBef>
        <a:buFont typeface="Arial" pitchFamily="34" charset="0"/>
        <a:buChar char="•"/>
        <a:defRPr sz="2435" kern="1200">
          <a:solidFill>
            <a:schemeClr val="tx1"/>
          </a:solidFill>
          <a:latin typeface="+mn-lt"/>
          <a:ea typeface="+mn-ea"/>
          <a:cs typeface="+mn-cs"/>
        </a:defRPr>
      </a:lvl8pPr>
      <a:lvl9pPr marL="4730162" indent="-278245" algn="l" defTabSz="1112980" rtl="0" eaLnBrk="1" latinLnBrk="0" hangingPunct="1">
        <a:spcBef>
          <a:spcPct val="20000"/>
        </a:spcBef>
        <a:buFont typeface="Arial" pitchFamily="34" charset="0"/>
        <a:buChar char="•"/>
        <a:defRPr sz="2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1pPr>
      <a:lvl2pPr marL="556489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2pPr>
      <a:lvl3pPr marL="1112980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3pPr>
      <a:lvl4pPr marL="1669468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25958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82449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338938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895427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451916" algn="l" defTabSz="1112980" rtl="0" eaLnBrk="1" latinLnBrk="0" hangingPunct="1"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Texto&#10;&#10;Descripción generada automáticamente con confianza media">
            <a:extLst>
              <a:ext uri="{FF2B5EF4-FFF2-40B4-BE49-F238E27FC236}">
                <a16:creationId xmlns:a16="http://schemas.microsoft.com/office/drawing/2014/main" id="{2F1ECEF6-0B07-4142-A0AE-14AB9DD9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" y="20183"/>
            <a:ext cx="18714562" cy="288004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D7A62E-0890-4E61-96BA-D20E17AE5449}"/>
              </a:ext>
            </a:extLst>
          </p:cNvPr>
          <p:cNvSpPr txBox="1"/>
          <p:nvPr/>
        </p:nvSpPr>
        <p:spPr>
          <a:xfrm>
            <a:off x="7454900" y="20496212"/>
            <a:ext cx="819859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rgbClr val="002060"/>
                </a:solidFill>
                <a:latin typeface="+mj-lt"/>
              </a:rPr>
              <a:t>Julieth Pita Caceres</a:t>
            </a:r>
          </a:p>
          <a:p>
            <a:r>
              <a:rPr lang="es-CO" sz="8000" dirty="0">
                <a:solidFill>
                  <a:srgbClr val="002060"/>
                </a:solidFill>
                <a:latin typeface="+mj-lt"/>
              </a:rPr>
              <a:t>Cel. 3137687148</a:t>
            </a:r>
          </a:p>
          <a:p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43888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de la pantalla de un celular con texto e imágenes&#10;&#10;Descripción generada automáticamente con confianza baja">
            <a:extLst>
              <a:ext uri="{FF2B5EF4-FFF2-40B4-BE49-F238E27FC236}">
                <a16:creationId xmlns:a16="http://schemas.microsoft.com/office/drawing/2014/main" id="{2A24B5D8-B725-43FA-AED6-4836524A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8" y="-12474"/>
            <a:ext cx="18738148" cy="288367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</Words>
  <Application>Microsoft Office PowerPoint</Application>
  <PresentationFormat>Personalizado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Holiday Poster</dc:title>
  <dc:creator>Maria Clara Bernal Bernal</dc:creator>
  <cp:lastModifiedBy>Maria botia</cp:lastModifiedBy>
  <cp:revision>10</cp:revision>
  <dcterms:created xsi:type="dcterms:W3CDTF">2006-08-16T00:00:00Z</dcterms:created>
  <dcterms:modified xsi:type="dcterms:W3CDTF">2021-02-20T01:36:03Z</dcterms:modified>
  <dc:identifier>DAEOeI-9b2s</dc:identifier>
</cp:coreProperties>
</file>