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22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61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57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747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556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687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066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83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277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364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264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7748F-5333-4A5D-BF2F-D8F859487EC1}" type="datetimeFigureOut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21/05/2022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A3E3C-5F5A-4D79-BD8A-FC6EA8136613}" type="slidenum">
              <a:rPr lang="es-CO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es-C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276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26" y="6092054"/>
            <a:ext cx="1492342" cy="553687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1050" y="6092054"/>
            <a:ext cx="3611338" cy="546580"/>
          </a:xfrm>
          <a:prstGeom prst="rect">
            <a:avLst/>
          </a:prstGeom>
        </p:spPr>
      </p:pic>
      <p:sp>
        <p:nvSpPr>
          <p:cNvPr id="81" name="Rectángulo 80"/>
          <p:cNvSpPr/>
          <p:nvPr/>
        </p:nvSpPr>
        <p:spPr>
          <a:xfrm>
            <a:off x="363326" y="124520"/>
            <a:ext cx="11408085" cy="415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2800" b="1" dirty="0">
                <a:solidFill>
                  <a:prstClr val="white"/>
                </a:solidFill>
              </a:rPr>
              <a:t>GERENCIA REGIONAL SUR</a:t>
            </a:r>
          </a:p>
        </p:txBody>
      </p:sp>
      <p:sp>
        <p:nvSpPr>
          <p:cNvPr id="82" name="Rectángulo 81"/>
          <p:cNvSpPr/>
          <p:nvPr/>
        </p:nvSpPr>
        <p:spPr>
          <a:xfrm>
            <a:off x="8213794" y="1093446"/>
            <a:ext cx="3495471" cy="2937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prstClr val="white"/>
                </a:solidFill>
              </a:rPr>
              <a:t>JEFE DE TALLER</a:t>
            </a:r>
          </a:p>
        </p:txBody>
      </p:sp>
      <p:sp>
        <p:nvSpPr>
          <p:cNvPr id="83" name="Rectángulo 82"/>
          <p:cNvSpPr/>
          <p:nvPr/>
        </p:nvSpPr>
        <p:spPr>
          <a:xfrm>
            <a:off x="5196873" y="1090836"/>
            <a:ext cx="2983357" cy="3045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prstClr val="white"/>
                </a:solidFill>
              </a:rPr>
              <a:t>JEFE DE REPUESTOS</a:t>
            </a:r>
          </a:p>
        </p:txBody>
      </p:sp>
      <p:sp>
        <p:nvSpPr>
          <p:cNvPr id="84" name="Rectángulo 83"/>
          <p:cNvSpPr/>
          <p:nvPr/>
        </p:nvSpPr>
        <p:spPr>
          <a:xfrm>
            <a:off x="325263" y="1070063"/>
            <a:ext cx="4751935" cy="297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prstClr val="white"/>
                </a:solidFill>
              </a:rPr>
              <a:t>JEFE COMERCIAL</a:t>
            </a:r>
          </a:p>
        </p:txBody>
      </p:sp>
      <p:grpSp>
        <p:nvGrpSpPr>
          <p:cNvPr id="85" name="Grupo 84"/>
          <p:cNvGrpSpPr/>
          <p:nvPr/>
        </p:nvGrpSpPr>
        <p:grpSpPr>
          <a:xfrm>
            <a:off x="2756162" y="1578559"/>
            <a:ext cx="1146518" cy="366462"/>
            <a:chOff x="3320183" y="2719088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86" name="Rectángulo 85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7" name="Rectángulo 86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COORDINADORA DE SALA FLORENCIA </a:t>
              </a:r>
            </a:p>
          </p:txBody>
        </p:sp>
      </p:grpSp>
      <p:sp>
        <p:nvSpPr>
          <p:cNvPr id="88" name="Rectángulo 87"/>
          <p:cNvSpPr/>
          <p:nvPr/>
        </p:nvSpPr>
        <p:spPr>
          <a:xfrm>
            <a:off x="5247814" y="2001983"/>
            <a:ext cx="1448973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CONSULTOR DE REPUESTOS</a:t>
            </a: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MOSTRADOR </a:t>
            </a:r>
          </a:p>
        </p:txBody>
      </p:sp>
      <p:grpSp>
        <p:nvGrpSpPr>
          <p:cNvPr id="89" name="Grupo 88"/>
          <p:cNvGrpSpPr/>
          <p:nvPr/>
        </p:nvGrpSpPr>
        <p:grpSpPr>
          <a:xfrm>
            <a:off x="5248064" y="2876189"/>
            <a:ext cx="1484741" cy="366463"/>
            <a:chOff x="3320183" y="4357225"/>
            <a:chExt cx="769079" cy="384541"/>
          </a:xfrm>
          <a:solidFill>
            <a:schemeClr val="accent5">
              <a:lumMod val="50000"/>
            </a:schemeClr>
          </a:solidFill>
        </p:grpSpPr>
        <p:sp>
          <p:nvSpPr>
            <p:cNvPr id="90" name="Rectángulo 89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7" name="Rectángulo 166"/>
            <p:cNvSpPr/>
            <p:nvPr/>
          </p:nvSpPr>
          <p:spPr>
            <a:xfrm>
              <a:off x="3320184" y="4357227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900" b="1" dirty="0">
                  <a:solidFill>
                    <a:prstClr val="white"/>
                  </a:solidFill>
                </a:rPr>
                <a:t>AUXLIARES DE BODEGA </a:t>
              </a:r>
            </a:p>
          </p:txBody>
        </p:sp>
      </p:grpSp>
      <p:grpSp>
        <p:nvGrpSpPr>
          <p:cNvPr id="168" name="Grupo 167"/>
          <p:cNvGrpSpPr/>
          <p:nvPr/>
        </p:nvGrpSpPr>
        <p:grpSpPr>
          <a:xfrm>
            <a:off x="8275940" y="1603645"/>
            <a:ext cx="1768300" cy="387136"/>
            <a:chOff x="3320183" y="2719088"/>
            <a:chExt cx="769078" cy="406234"/>
          </a:xfrm>
          <a:solidFill>
            <a:schemeClr val="accent5">
              <a:lumMod val="50000"/>
            </a:schemeClr>
          </a:solidFill>
        </p:grpSpPr>
        <p:sp>
          <p:nvSpPr>
            <p:cNvPr id="169" name="Rectángulo 168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0" name="Rectángulo 169"/>
            <p:cNvSpPr/>
            <p:nvPr/>
          </p:nvSpPr>
          <p:spPr>
            <a:xfrm>
              <a:off x="3320183" y="2719088"/>
              <a:ext cx="769078" cy="40623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ANFITRIONA SERVICIO </a:t>
              </a:r>
            </a:p>
          </p:txBody>
        </p:sp>
      </p:grpSp>
      <p:grpSp>
        <p:nvGrpSpPr>
          <p:cNvPr id="171" name="Grupo 170"/>
          <p:cNvGrpSpPr/>
          <p:nvPr/>
        </p:nvGrpSpPr>
        <p:grpSpPr>
          <a:xfrm>
            <a:off x="8275941" y="2047053"/>
            <a:ext cx="1768300" cy="366462"/>
            <a:chOff x="3320183" y="3265134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172" name="Rectángulo 171"/>
            <p:cNvSpPr/>
            <p:nvPr/>
          </p:nvSpPr>
          <p:spPr>
            <a:xfrm>
              <a:off x="3320183" y="3265134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3" name="Rectángulo 172"/>
            <p:cNvSpPr/>
            <p:nvPr/>
          </p:nvSpPr>
          <p:spPr>
            <a:xfrm>
              <a:off x="3320183" y="3265134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SUPERVISOR DE OPERACIONES COLISION </a:t>
              </a:r>
            </a:p>
          </p:txBody>
        </p:sp>
      </p:grpSp>
      <p:sp>
        <p:nvSpPr>
          <p:cNvPr id="174" name="Rectángulo 173"/>
          <p:cNvSpPr/>
          <p:nvPr/>
        </p:nvSpPr>
        <p:spPr>
          <a:xfrm>
            <a:off x="8275938" y="2469785"/>
            <a:ext cx="1768297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>
                <a:solidFill>
                  <a:prstClr val="white"/>
                </a:solidFill>
              </a:rPr>
              <a:t>ANALISTA DE GARANTIAS </a:t>
            </a:r>
          </a:p>
        </p:txBody>
      </p:sp>
      <p:grpSp>
        <p:nvGrpSpPr>
          <p:cNvPr id="175" name="Grupo 174"/>
          <p:cNvGrpSpPr/>
          <p:nvPr/>
        </p:nvGrpSpPr>
        <p:grpSpPr>
          <a:xfrm>
            <a:off x="8255374" y="2866295"/>
            <a:ext cx="1784868" cy="326491"/>
            <a:chOff x="3312977" y="4305960"/>
            <a:chExt cx="776284" cy="435804"/>
          </a:xfrm>
          <a:solidFill>
            <a:schemeClr val="accent5">
              <a:lumMod val="50000"/>
            </a:schemeClr>
          </a:solidFill>
        </p:grpSpPr>
        <p:sp>
          <p:nvSpPr>
            <p:cNvPr id="176" name="Rectángulo 175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7" name="Rectángulo 176"/>
            <p:cNvSpPr/>
            <p:nvPr/>
          </p:nvSpPr>
          <p:spPr>
            <a:xfrm>
              <a:off x="3312977" y="4305960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TECNICOS </a:t>
              </a:r>
            </a:p>
          </p:txBody>
        </p:sp>
      </p:grpSp>
      <p:sp>
        <p:nvSpPr>
          <p:cNvPr id="178" name="Rectángulo 177"/>
          <p:cNvSpPr/>
          <p:nvPr/>
        </p:nvSpPr>
        <p:spPr>
          <a:xfrm>
            <a:off x="8271946" y="3556721"/>
            <a:ext cx="1768299" cy="28808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>
                <a:solidFill>
                  <a:prstClr val="white"/>
                </a:solidFill>
              </a:rPr>
              <a:t>ALINEADOR </a:t>
            </a:r>
          </a:p>
        </p:txBody>
      </p:sp>
      <p:sp>
        <p:nvSpPr>
          <p:cNvPr id="179" name="Rectángulo 178"/>
          <p:cNvSpPr/>
          <p:nvPr/>
        </p:nvSpPr>
        <p:spPr>
          <a:xfrm>
            <a:off x="5256093" y="1594580"/>
            <a:ext cx="1440694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CONSULTOR DE REPUESTOS</a:t>
            </a: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TALLER </a:t>
            </a:r>
          </a:p>
        </p:txBody>
      </p:sp>
      <p:sp>
        <p:nvSpPr>
          <p:cNvPr id="180" name="Rectángulo 179"/>
          <p:cNvSpPr/>
          <p:nvPr/>
        </p:nvSpPr>
        <p:spPr>
          <a:xfrm>
            <a:off x="5247813" y="2452843"/>
            <a:ext cx="1484739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CONSULTOR DE REPUESTOS</a:t>
            </a: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SOLO CHEVROLET </a:t>
            </a:r>
          </a:p>
        </p:txBody>
      </p:sp>
      <p:grpSp>
        <p:nvGrpSpPr>
          <p:cNvPr id="181" name="Grupo 180"/>
          <p:cNvGrpSpPr/>
          <p:nvPr/>
        </p:nvGrpSpPr>
        <p:grpSpPr>
          <a:xfrm>
            <a:off x="325263" y="1571683"/>
            <a:ext cx="1209497" cy="373338"/>
            <a:chOff x="3320182" y="2679080"/>
            <a:chExt cx="769079" cy="424547"/>
          </a:xfrm>
          <a:solidFill>
            <a:schemeClr val="accent5">
              <a:lumMod val="50000"/>
            </a:schemeClr>
          </a:solidFill>
        </p:grpSpPr>
        <p:sp>
          <p:nvSpPr>
            <p:cNvPr id="182" name="Rectángulo 181"/>
            <p:cNvSpPr/>
            <p:nvPr/>
          </p:nvSpPr>
          <p:spPr>
            <a:xfrm>
              <a:off x="3320182" y="2679080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3" name="Rectángulo 182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CORDINADORA DE NEGOCIOS </a:t>
              </a:r>
            </a:p>
          </p:txBody>
        </p:sp>
      </p:grpSp>
      <p:grpSp>
        <p:nvGrpSpPr>
          <p:cNvPr id="184" name="Grupo 183"/>
          <p:cNvGrpSpPr/>
          <p:nvPr/>
        </p:nvGrpSpPr>
        <p:grpSpPr>
          <a:xfrm>
            <a:off x="1584507" y="2014268"/>
            <a:ext cx="1146518" cy="366462"/>
            <a:chOff x="3320183" y="2719088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185" name="Rectángulo 184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6" name="Rectángulo 185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CONSULTOR DE VEHICULOS </a:t>
              </a:r>
            </a:p>
          </p:txBody>
        </p:sp>
      </p:grpSp>
      <p:sp>
        <p:nvSpPr>
          <p:cNvPr id="187" name="Rectángulo 186"/>
          <p:cNvSpPr/>
          <p:nvPr/>
        </p:nvSpPr>
        <p:spPr>
          <a:xfrm>
            <a:off x="10252575" y="2057337"/>
            <a:ext cx="1518836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>
                <a:solidFill>
                  <a:prstClr val="white"/>
                </a:solidFill>
              </a:rPr>
              <a:t>SUPERVISOR DE OPERACIONES FLORENCIA </a:t>
            </a:r>
          </a:p>
        </p:txBody>
      </p:sp>
      <p:grpSp>
        <p:nvGrpSpPr>
          <p:cNvPr id="188" name="Grupo 187"/>
          <p:cNvGrpSpPr/>
          <p:nvPr/>
        </p:nvGrpSpPr>
        <p:grpSpPr>
          <a:xfrm>
            <a:off x="10252575" y="2898351"/>
            <a:ext cx="1518836" cy="366462"/>
            <a:chOff x="3320183" y="4357225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189" name="Rectángulo 188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0" name="Rectángulo 189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TECNICOS B </a:t>
              </a:r>
            </a:p>
          </p:txBody>
        </p:sp>
      </p:grpSp>
      <p:sp>
        <p:nvSpPr>
          <p:cNvPr id="191" name="Rectángulo 190"/>
          <p:cNvSpPr/>
          <p:nvPr/>
        </p:nvSpPr>
        <p:spPr>
          <a:xfrm>
            <a:off x="10252575" y="3346803"/>
            <a:ext cx="1518836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 smtClean="0">
                <a:solidFill>
                  <a:prstClr val="white"/>
                </a:solidFill>
              </a:rPr>
              <a:t>ALISTADOR</a:t>
            </a:r>
            <a:endParaRPr lang="es-CO" sz="1000" b="1" dirty="0">
              <a:solidFill>
                <a:prstClr val="white"/>
              </a:solidFill>
            </a:endParaRPr>
          </a:p>
        </p:txBody>
      </p:sp>
      <p:sp>
        <p:nvSpPr>
          <p:cNvPr id="192" name="Rectángulo 191"/>
          <p:cNvSpPr/>
          <p:nvPr/>
        </p:nvSpPr>
        <p:spPr>
          <a:xfrm>
            <a:off x="6864496" y="1606292"/>
            <a:ext cx="1315734" cy="809868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CONSULTOR DE REPUESTOS</a:t>
            </a: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TALLER Y MOSTRADOR</a:t>
            </a:r>
          </a:p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900" b="1" dirty="0">
                <a:solidFill>
                  <a:prstClr val="white"/>
                </a:solidFill>
              </a:rPr>
              <a:t>FLORENCIA </a:t>
            </a:r>
          </a:p>
        </p:txBody>
      </p:sp>
      <p:grpSp>
        <p:nvGrpSpPr>
          <p:cNvPr id="193" name="Grupo 192"/>
          <p:cNvGrpSpPr/>
          <p:nvPr/>
        </p:nvGrpSpPr>
        <p:grpSpPr>
          <a:xfrm>
            <a:off x="3927818" y="1579878"/>
            <a:ext cx="1146518" cy="366462"/>
            <a:chOff x="3320183" y="2719088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194" name="Rectángulo 193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5" name="Rectángulo 194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SALA PITALITO </a:t>
              </a:r>
            </a:p>
          </p:txBody>
        </p:sp>
      </p:grpSp>
      <p:grpSp>
        <p:nvGrpSpPr>
          <p:cNvPr id="196" name="Grupo 195"/>
          <p:cNvGrpSpPr/>
          <p:nvPr/>
        </p:nvGrpSpPr>
        <p:grpSpPr>
          <a:xfrm>
            <a:off x="2764655" y="2019147"/>
            <a:ext cx="1146518" cy="366462"/>
            <a:chOff x="3320183" y="2719088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197" name="Rectángulo 196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8" name="Rectángulo 197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CONSULTOR DE VEHICULOS </a:t>
              </a:r>
            </a:p>
          </p:txBody>
        </p:sp>
      </p:grpSp>
      <p:grpSp>
        <p:nvGrpSpPr>
          <p:cNvPr id="199" name="Grupo 198"/>
          <p:cNvGrpSpPr/>
          <p:nvPr/>
        </p:nvGrpSpPr>
        <p:grpSpPr>
          <a:xfrm>
            <a:off x="325263" y="2012271"/>
            <a:ext cx="1217990" cy="373338"/>
            <a:chOff x="3320182" y="2679080"/>
            <a:chExt cx="769079" cy="424547"/>
          </a:xfrm>
          <a:solidFill>
            <a:schemeClr val="accent5">
              <a:lumMod val="50000"/>
            </a:schemeClr>
          </a:solidFill>
        </p:grpSpPr>
        <p:sp>
          <p:nvSpPr>
            <p:cNvPr id="200" name="Rectángulo 199"/>
            <p:cNvSpPr/>
            <p:nvPr/>
          </p:nvSpPr>
          <p:spPr>
            <a:xfrm>
              <a:off x="3320182" y="2679080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1" name="Rectángulo 200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ASISTENTE  DE NEGOCIOS </a:t>
              </a:r>
            </a:p>
          </p:txBody>
        </p:sp>
      </p:grpSp>
      <p:grpSp>
        <p:nvGrpSpPr>
          <p:cNvPr id="202" name="Grupo 201"/>
          <p:cNvGrpSpPr/>
          <p:nvPr/>
        </p:nvGrpSpPr>
        <p:grpSpPr>
          <a:xfrm>
            <a:off x="1593000" y="2454856"/>
            <a:ext cx="1146518" cy="366462"/>
            <a:chOff x="3320183" y="2719088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203" name="Rectángulo 202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4" name="Rectángulo 203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CONSULTOR </a:t>
              </a:r>
              <a:r>
                <a:rPr lang="es-CO" sz="1000" b="1" dirty="0" smtClean="0">
                  <a:solidFill>
                    <a:prstClr val="white"/>
                  </a:solidFill>
                </a:rPr>
                <a:t>BUSS </a:t>
              </a:r>
              <a:r>
                <a:rPr lang="es-CO" sz="1000" b="1" dirty="0">
                  <a:solidFill>
                    <a:prstClr val="white"/>
                  </a:solidFill>
                </a:rPr>
                <a:t>Y CAMIONES </a:t>
              </a:r>
            </a:p>
          </p:txBody>
        </p:sp>
      </p:grpSp>
      <p:grpSp>
        <p:nvGrpSpPr>
          <p:cNvPr id="205" name="Grupo 204"/>
          <p:cNvGrpSpPr/>
          <p:nvPr/>
        </p:nvGrpSpPr>
        <p:grpSpPr>
          <a:xfrm>
            <a:off x="3936310" y="2020466"/>
            <a:ext cx="1146518" cy="366462"/>
            <a:chOff x="3320183" y="2719088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206" name="Rectángulo 205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7" name="Rectángulo 206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CONSULTOR DE VEHICULOS </a:t>
              </a:r>
            </a:p>
          </p:txBody>
        </p:sp>
      </p:grpSp>
      <p:sp>
        <p:nvSpPr>
          <p:cNvPr id="208" name="Rectángulo 207"/>
          <p:cNvSpPr/>
          <p:nvPr/>
        </p:nvSpPr>
        <p:spPr>
          <a:xfrm>
            <a:off x="325263" y="5077603"/>
            <a:ext cx="6896060" cy="27265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prstClr val="white"/>
                </a:solidFill>
              </a:rPr>
              <a:t>BACKOFFICE NEIVA</a:t>
            </a:r>
          </a:p>
        </p:txBody>
      </p:sp>
      <p:sp>
        <p:nvSpPr>
          <p:cNvPr id="209" name="Rectángulo 208"/>
          <p:cNvSpPr/>
          <p:nvPr/>
        </p:nvSpPr>
        <p:spPr>
          <a:xfrm>
            <a:off x="325263" y="5485357"/>
            <a:ext cx="1767672" cy="357940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 smtClean="0">
                <a:solidFill>
                  <a:prstClr val="white"/>
                </a:solidFill>
              </a:rPr>
              <a:t>ANFITRIONA-RECEPCIONISTA</a:t>
            </a:r>
            <a:endParaRPr lang="es-CO" sz="1000" b="1" dirty="0">
              <a:solidFill>
                <a:prstClr val="white"/>
              </a:solidFill>
            </a:endParaRPr>
          </a:p>
        </p:txBody>
      </p:sp>
      <p:sp>
        <p:nvSpPr>
          <p:cNvPr id="210" name="Rectángulo 209"/>
          <p:cNvSpPr/>
          <p:nvPr/>
        </p:nvSpPr>
        <p:spPr>
          <a:xfrm>
            <a:off x="2116512" y="5485357"/>
            <a:ext cx="1523223" cy="37511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>
                <a:solidFill>
                  <a:prstClr val="white"/>
                </a:solidFill>
              </a:rPr>
              <a:t>ASISTENTE ADMINISTRATIVO </a:t>
            </a:r>
          </a:p>
        </p:txBody>
      </p:sp>
      <p:sp>
        <p:nvSpPr>
          <p:cNvPr id="211" name="Rectángulo 210"/>
          <p:cNvSpPr/>
          <p:nvPr/>
        </p:nvSpPr>
        <p:spPr>
          <a:xfrm>
            <a:off x="5085300" y="5485357"/>
            <a:ext cx="1100720" cy="3678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 smtClean="0">
                <a:solidFill>
                  <a:prstClr val="white"/>
                </a:solidFill>
              </a:rPr>
              <a:t>CAJERA</a:t>
            </a:r>
            <a:endParaRPr lang="es-CO" sz="1000" b="1" dirty="0">
              <a:solidFill>
                <a:prstClr val="white"/>
              </a:solidFill>
            </a:endParaRPr>
          </a:p>
        </p:txBody>
      </p:sp>
      <p:sp>
        <p:nvSpPr>
          <p:cNvPr id="212" name="Rectángulo 211"/>
          <p:cNvSpPr/>
          <p:nvPr/>
        </p:nvSpPr>
        <p:spPr>
          <a:xfrm>
            <a:off x="6220562" y="5485357"/>
            <a:ext cx="1000760" cy="37068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 smtClean="0">
                <a:solidFill>
                  <a:prstClr val="white"/>
                </a:solidFill>
              </a:rPr>
              <a:t>MENSAJERO</a:t>
            </a:r>
            <a:endParaRPr lang="es-CO" sz="1000" b="1" dirty="0">
              <a:solidFill>
                <a:prstClr val="white"/>
              </a:solidFill>
            </a:endParaRPr>
          </a:p>
        </p:txBody>
      </p:sp>
      <p:sp>
        <p:nvSpPr>
          <p:cNvPr id="213" name="Rectángulo 212"/>
          <p:cNvSpPr/>
          <p:nvPr/>
        </p:nvSpPr>
        <p:spPr>
          <a:xfrm>
            <a:off x="325263" y="4228403"/>
            <a:ext cx="11384004" cy="2466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prstClr val="white"/>
                </a:solidFill>
              </a:rPr>
              <a:t>MERCADEO</a:t>
            </a:r>
          </a:p>
        </p:txBody>
      </p:sp>
      <p:sp>
        <p:nvSpPr>
          <p:cNvPr id="214" name="Rectángulo 213"/>
          <p:cNvSpPr/>
          <p:nvPr/>
        </p:nvSpPr>
        <p:spPr>
          <a:xfrm>
            <a:off x="3773293" y="4568664"/>
            <a:ext cx="1719337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>
                <a:solidFill>
                  <a:prstClr val="white"/>
                </a:solidFill>
              </a:rPr>
              <a:t>COORDINADOR MERCADEO</a:t>
            </a:r>
          </a:p>
        </p:txBody>
      </p:sp>
      <p:sp>
        <p:nvSpPr>
          <p:cNvPr id="216" name="Rectángulo 215"/>
          <p:cNvSpPr/>
          <p:nvPr/>
        </p:nvSpPr>
        <p:spPr>
          <a:xfrm>
            <a:off x="6022334" y="4567292"/>
            <a:ext cx="1500029" cy="344305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 smtClean="0">
                <a:solidFill>
                  <a:prstClr val="white"/>
                </a:solidFill>
              </a:rPr>
              <a:t>ASESOR </a:t>
            </a:r>
            <a:r>
              <a:rPr lang="es-CO" sz="1000" b="1" dirty="0">
                <a:solidFill>
                  <a:prstClr val="white"/>
                </a:solidFill>
              </a:rPr>
              <a:t>DIGITAL</a:t>
            </a:r>
          </a:p>
        </p:txBody>
      </p:sp>
      <p:grpSp>
        <p:nvGrpSpPr>
          <p:cNvPr id="217" name="Grupo 216"/>
          <p:cNvGrpSpPr/>
          <p:nvPr/>
        </p:nvGrpSpPr>
        <p:grpSpPr>
          <a:xfrm>
            <a:off x="1593000" y="2884551"/>
            <a:ext cx="1146518" cy="366462"/>
            <a:chOff x="3320183" y="2719088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218" name="Rectángulo 217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9" name="Rectángulo 218"/>
            <p:cNvSpPr/>
            <p:nvPr/>
          </p:nvSpPr>
          <p:spPr>
            <a:xfrm>
              <a:off x="3320183" y="2719088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ASISTENTE DE VENTAS </a:t>
              </a:r>
            </a:p>
          </p:txBody>
        </p:sp>
      </p:grpSp>
      <p:sp>
        <p:nvSpPr>
          <p:cNvPr id="220" name="Rectángulo 219"/>
          <p:cNvSpPr/>
          <p:nvPr/>
        </p:nvSpPr>
        <p:spPr>
          <a:xfrm>
            <a:off x="7719710" y="5061509"/>
            <a:ext cx="3963421" cy="2706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>
                <a:solidFill>
                  <a:prstClr val="white"/>
                </a:solidFill>
              </a:rPr>
              <a:t>BACKOFFICE FLORENCIA</a:t>
            </a:r>
          </a:p>
        </p:txBody>
      </p:sp>
      <p:sp>
        <p:nvSpPr>
          <p:cNvPr id="221" name="Rectángulo 220"/>
          <p:cNvSpPr/>
          <p:nvPr/>
        </p:nvSpPr>
        <p:spPr>
          <a:xfrm>
            <a:off x="7719709" y="5456886"/>
            <a:ext cx="3989556" cy="366462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 smtClean="0">
                <a:solidFill>
                  <a:prstClr val="white"/>
                </a:solidFill>
              </a:rPr>
              <a:t>ANFITRION-CAJERA</a:t>
            </a:r>
            <a:endParaRPr lang="es-CO" sz="1000" b="1" dirty="0">
              <a:solidFill>
                <a:prstClr val="white"/>
              </a:solidFill>
            </a:endParaRPr>
          </a:p>
        </p:txBody>
      </p:sp>
      <p:grpSp>
        <p:nvGrpSpPr>
          <p:cNvPr id="222" name="Grupo 221"/>
          <p:cNvGrpSpPr/>
          <p:nvPr/>
        </p:nvGrpSpPr>
        <p:grpSpPr>
          <a:xfrm>
            <a:off x="8271945" y="3878560"/>
            <a:ext cx="1768300" cy="288085"/>
            <a:chOff x="3320183" y="4357225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223" name="Rectángulo 222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4" name="Rectángulo 223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ALISTADOR </a:t>
              </a:r>
            </a:p>
          </p:txBody>
        </p:sp>
      </p:grpSp>
      <p:grpSp>
        <p:nvGrpSpPr>
          <p:cNvPr id="225" name="Grupo 224"/>
          <p:cNvGrpSpPr/>
          <p:nvPr/>
        </p:nvGrpSpPr>
        <p:grpSpPr>
          <a:xfrm>
            <a:off x="8271943" y="3226541"/>
            <a:ext cx="1768300" cy="288085"/>
            <a:chOff x="3320183" y="4357225"/>
            <a:chExt cx="769078" cy="384539"/>
          </a:xfrm>
          <a:solidFill>
            <a:schemeClr val="accent5">
              <a:lumMod val="50000"/>
            </a:schemeClr>
          </a:solidFill>
        </p:grpSpPr>
        <p:sp>
          <p:nvSpPr>
            <p:cNvPr id="226" name="Rectángulo 225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7" name="Rectángulo 226"/>
            <p:cNvSpPr/>
            <p:nvPr/>
          </p:nvSpPr>
          <p:spPr>
            <a:xfrm>
              <a:off x="3320183" y="4357225"/>
              <a:ext cx="769078" cy="384539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715" tIns="5715" rIns="5715" bIns="5715" numCol="1" spcCol="1270" anchor="ctr" anchorCtr="0">
              <a:noAutofit/>
            </a:bodyPr>
            <a:lstStyle/>
            <a:p>
              <a:pPr algn="ctr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s-CO" sz="1000" b="1" dirty="0">
                  <a:solidFill>
                    <a:prstClr val="white"/>
                  </a:solidFill>
                </a:rPr>
                <a:t>TECNICO ELECTRICISTA </a:t>
              </a:r>
            </a:p>
          </p:txBody>
        </p:sp>
      </p:grpSp>
      <p:sp>
        <p:nvSpPr>
          <p:cNvPr id="228" name="Rectángulo 227"/>
          <p:cNvSpPr/>
          <p:nvPr/>
        </p:nvSpPr>
        <p:spPr>
          <a:xfrm>
            <a:off x="3649656" y="5495623"/>
            <a:ext cx="1421019" cy="357596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5715" tIns="5715" rIns="5715" bIns="5715" numCol="1" spcCol="1270" anchor="ctr" anchorCtr="0">
            <a:noAutofit/>
          </a:bodyPr>
          <a:lstStyle/>
          <a:p>
            <a:pPr algn="ctr" defTabSz="4000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s-CO" sz="1000" b="1" dirty="0">
                <a:solidFill>
                  <a:prstClr val="white"/>
                </a:solidFill>
              </a:rPr>
              <a:t>AUXILIAR </a:t>
            </a:r>
            <a:r>
              <a:rPr lang="es-CO" sz="1000" b="1" dirty="0" smtClean="0">
                <a:solidFill>
                  <a:prstClr val="white"/>
                </a:solidFill>
              </a:rPr>
              <a:t>HSE</a:t>
            </a:r>
            <a:endParaRPr lang="es-CO" sz="1000" b="1" dirty="0">
              <a:solidFill>
                <a:prstClr val="white"/>
              </a:solidFill>
            </a:endParaRPr>
          </a:p>
        </p:txBody>
      </p:sp>
      <p:sp>
        <p:nvSpPr>
          <p:cNvPr id="76" name="Rectángulo 75"/>
          <p:cNvSpPr/>
          <p:nvPr/>
        </p:nvSpPr>
        <p:spPr>
          <a:xfrm>
            <a:off x="5225882" y="652020"/>
            <a:ext cx="6545529" cy="2515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O" sz="1400" b="1" dirty="0" smtClean="0">
                <a:solidFill>
                  <a:prstClr val="white"/>
                </a:solidFill>
              </a:rPr>
              <a:t>GERENTE SERVICIO</a:t>
            </a:r>
            <a:endParaRPr lang="es-CO" sz="1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97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102</Words>
  <Application>Microsoft Office PowerPoint</Application>
  <PresentationFormat>Panorámica</PresentationFormat>
  <Paragraphs>45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1_Tema de Office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Fabiola Andrea Rueda Moreno</dc:creator>
  <cp:lastModifiedBy>Fabiola Andrea Rueda Moreno</cp:lastModifiedBy>
  <cp:revision>4</cp:revision>
  <dcterms:created xsi:type="dcterms:W3CDTF">2021-05-12T18:49:50Z</dcterms:created>
  <dcterms:modified xsi:type="dcterms:W3CDTF">2022-05-21T15:20:32Z</dcterms:modified>
</cp:coreProperties>
</file>