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256" r:id="rId2"/>
    <p:sldId id="301" r:id="rId3"/>
    <p:sldId id="287" r:id="rId4"/>
    <p:sldId id="302" r:id="rId5"/>
    <p:sldId id="303" r:id="rId6"/>
    <p:sldId id="304" r:id="rId7"/>
    <p:sldId id="306" r:id="rId8"/>
    <p:sldId id="307" r:id="rId9"/>
    <p:sldId id="308" r:id="rId10"/>
    <p:sldId id="309" r:id="rId11"/>
    <p:sldId id="310" r:id="rId12"/>
    <p:sldId id="311" r:id="rId13"/>
    <p:sldId id="312" r:id="rId14"/>
    <p:sldId id="313" r:id="rId15"/>
    <p:sldId id="314" r:id="rId16"/>
    <p:sldId id="286" r:id="rId17"/>
  </p:sldIdLst>
  <p:sldSz cx="9906000" cy="6858000" type="A4"/>
  <p:notesSz cx="6858000" cy="9144000"/>
  <p:defaultTextStyle>
    <a:defPPr>
      <a:defRPr lang="en-GB"/>
    </a:defPPr>
    <a:lvl1pPr marL="0" indent="0" algn="l" defTabSz="914400" rtl="0" eaLnBrk="1" latinLnBrk="0" hangingPunct="1">
      <a:lnSpc>
        <a:spcPct val="100000"/>
      </a:lnSpc>
      <a:buFont typeface="Arial" panose="020B0604020202020204" pitchFamily="34" charset="0"/>
      <a:buNone/>
      <a:defRPr sz="1600" kern="1200">
        <a:solidFill>
          <a:schemeClr val="tx1"/>
        </a:solidFill>
        <a:latin typeface="+mn-lt"/>
        <a:ea typeface="+mn-ea"/>
        <a:cs typeface="+mn-cs"/>
      </a:defRPr>
    </a:lvl1pPr>
    <a:lvl2pPr marL="360000" indent="-360000" algn="l" defTabSz="914400" rtl="0" eaLnBrk="1" latinLnBrk="0" hangingPunct="1">
      <a:lnSpc>
        <a:spcPct val="100000"/>
      </a:lnSpc>
      <a:buClr>
        <a:schemeClr val="accent1"/>
      </a:buClr>
      <a:buFont typeface="Arial" panose="020B0604020202020204" pitchFamily="34" charset="0"/>
      <a:buChar char="•"/>
      <a:defRPr sz="1600" kern="1200">
        <a:solidFill>
          <a:schemeClr val="tx1"/>
        </a:solidFill>
        <a:latin typeface="+mn-lt"/>
        <a:ea typeface="+mn-ea"/>
        <a:cs typeface="+mn-cs"/>
      </a:defRPr>
    </a:lvl2pPr>
    <a:lvl3pPr marL="630000" indent="-270000" algn="l" defTabSz="914400" rtl="0" eaLnBrk="1" latinLnBrk="0" hangingPunct="1">
      <a:lnSpc>
        <a:spcPct val="100000"/>
      </a:lnSpc>
      <a:buClr>
        <a:schemeClr val="accent1"/>
      </a:buClr>
      <a:buFont typeface="Trebuchet MS" panose="020B0603020202020204" pitchFamily="34" charset="0"/>
      <a:buChar char="–"/>
      <a:defRPr sz="1600" kern="1200">
        <a:solidFill>
          <a:schemeClr val="tx1"/>
        </a:solidFill>
        <a:latin typeface="+mn-lt"/>
        <a:ea typeface="+mn-ea"/>
        <a:cs typeface="+mn-cs"/>
      </a:defRPr>
    </a:lvl3pPr>
    <a:lvl4pPr marL="900000" indent="-270000" algn="l" defTabSz="914400" rtl="0" eaLnBrk="1" latinLnBrk="0" hangingPunct="1">
      <a:lnSpc>
        <a:spcPct val="100000"/>
      </a:lnSpc>
      <a:buClr>
        <a:schemeClr val="accent1"/>
      </a:buClr>
      <a:buFont typeface="Trebuchet MS" panose="020B0603020202020204" pitchFamily="34" charset="0"/>
      <a:buChar char="–"/>
      <a:defRPr sz="1600" kern="1200">
        <a:solidFill>
          <a:schemeClr val="tx1"/>
        </a:solidFill>
        <a:latin typeface="+mn-lt"/>
        <a:ea typeface="+mn-ea"/>
        <a:cs typeface="+mn-cs"/>
      </a:defRPr>
    </a:lvl4pPr>
    <a:lvl5pPr marL="1170000" indent="-270000" algn="l" defTabSz="914400" rtl="0" eaLnBrk="1" latinLnBrk="0" hangingPunct="1">
      <a:lnSpc>
        <a:spcPct val="100000"/>
      </a:lnSpc>
      <a:buClr>
        <a:schemeClr val="accent1"/>
      </a:buClr>
      <a:buFont typeface="Trebuchet MS" panose="020B0603020202020204" pitchFamily="34" charset="0"/>
      <a:buChar char="–"/>
      <a:defRPr sz="1600" kern="1200">
        <a:solidFill>
          <a:schemeClr val="tx1"/>
        </a:solidFill>
        <a:latin typeface="+mn-lt"/>
        <a:ea typeface="+mn-ea"/>
        <a:cs typeface="+mn-cs"/>
      </a:defRPr>
    </a:lvl5pPr>
    <a:lvl6pPr marL="1440000" indent="-270000" algn="l" defTabSz="914400" rtl="0" eaLnBrk="1" latinLnBrk="0" hangingPunct="1">
      <a:lnSpc>
        <a:spcPct val="100000"/>
      </a:lnSpc>
      <a:buClr>
        <a:schemeClr val="accent1"/>
      </a:buClr>
      <a:buFont typeface="Trebuchet MS" panose="020B0603020202020204" pitchFamily="34" charset="0"/>
      <a:buChar char="–"/>
      <a:defRPr sz="1600" kern="1200" baseline="0">
        <a:solidFill>
          <a:schemeClr val="tx1"/>
        </a:solidFill>
        <a:latin typeface="+mn-lt"/>
        <a:ea typeface="+mn-ea"/>
        <a:cs typeface="+mn-cs"/>
      </a:defRPr>
    </a:lvl6pPr>
    <a:lvl7pPr marL="1710000" indent="-270000" algn="l" defTabSz="914400" rtl="0" eaLnBrk="1" latinLnBrk="0" hangingPunct="1">
      <a:lnSpc>
        <a:spcPct val="100000"/>
      </a:lnSpc>
      <a:buClr>
        <a:schemeClr val="accent1"/>
      </a:buClr>
      <a:buFont typeface="Trebuchet MS" panose="020B0603020202020204" pitchFamily="34" charset="0"/>
      <a:buChar char="–"/>
      <a:defRPr sz="1600" kern="1200" baseline="0">
        <a:solidFill>
          <a:schemeClr val="tx1"/>
        </a:solidFill>
        <a:latin typeface="+mn-lt"/>
        <a:ea typeface="+mn-ea"/>
        <a:cs typeface="+mn-cs"/>
      </a:defRPr>
    </a:lvl7pPr>
    <a:lvl8pPr marL="1980000" indent="-270000" algn="l" defTabSz="914400" rtl="0" eaLnBrk="1" latinLnBrk="0" hangingPunct="1">
      <a:lnSpc>
        <a:spcPct val="100000"/>
      </a:lnSpc>
      <a:buClr>
        <a:schemeClr val="accent1"/>
      </a:buClr>
      <a:buFont typeface="Trebuchet MS" panose="020B0603020202020204" pitchFamily="34" charset="0"/>
      <a:buChar char="–"/>
      <a:defRPr sz="1600" kern="1200">
        <a:solidFill>
          <a:schemeClr val="tx1"/>
        </a:solidFill>
        <a:latin typeface="+mn-lt"/>
        <a:ea typeface="+mn-ea"/>
        <a:cs typeface="+mn-cs"/>
      </a:defRPr>
    </a:lvl8pPr>
    <a:lvl9pPr marL="2250000" indent="-270000" algn="l" defTabSz="914400" rtl="0" eaLnBrk="1" latinLnBrk="0" hangingPunct="1">
      <a:lnSpc>
        <a:spcPct val="100000"/>
      </a:lnSpc>
      <a:buClr>
        <a:schemeClr val="accent1"/>
      </a:buClr>
      <a:buFont typeface="Trebuchet MS" panose="020B0603020202020204" pitchFamily="34" charset="0"/>
      <a:buChar char="–"/>
      <a:defRPr sz="1600" kern="1200" baseline="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CEF6447A-24EA-4742-A8FB-1DF080B5CEF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EF6447A-24EA-4742-A8FB-1DF080B5CEFA}" styleName="Kennedys">
    <a:wholeTbl>
      <a:tcTxStyle>
        <a:fontRef idx="minor">
          <a:scrgbClr r="0" g="0" b="0"/>
        </a:fontRef>
        <a:schemeClr val="tx1"/>
      </a:tcTxStyle>
      <a:tcStyle>
        <a:tcBdr>
          <a:left>
            <a:ln>
              <a:noFill/>
            </a:ln>
          </a:left>
          <a:right>
            <a:ln>
              <a:noFill/>
            </a:ln>
          </a:right>
          <a:top>
            <a:ln w="12700" cmpd="sng">
              <a:solidFill>
                <a:schemeClr val="dk2"/>
              </a:solidFill>
            </a:ln>
          </a:top>
          <a:bottom>
            <a:ln w="12700" cmpd="sng">
              <a:solidFill>
                <a:schemeClr val="dk2"/>
              </a:solidFill>
            </a:ln>
          </a:bottom>
          <a:insideH>
            <a:ln w="12700" cmpd="sng">
              <a:solidFill>
                <a:schemeClr val="lt2"/>
              </a:solidFill>
            </a:ln>
          </a:insideH>
          <a:insideV>
            <a:ln>
              <a:noFill/>
            </a:ln>
          </a:insideV>
        </a:tcBdr>
        <a:fill>
          <a:noFill/>
        </a:fill>
      </a:tcStyle>
    </a:wholeTbl>
    <a:band1H>
      <a:tcStyle>
        <a:tcBdr/>
        <a:fill>
          <a:solidFill>
            <a:schemeClr val="lt2"/>
          </a:solidFill>
        </a:fill>
      </a:tcStyle>
    </a:band1H>
    <a:firstCol>
      <a:tcTxStyle b="on">
        <a:fontRef idx="minor">
          <a:prstClr val="black"/>
        </a:fontRef>
        <a:schemeClr val="tx1"/>
      </a:tcTxStyle>
      <a:tcStyle>
        <a:tcBdr/>
      </a:tcStyle>
    </a:firstCol>
    <a:lastRow>
      <a:tcTxStyle b="on">
        <a:fontRef idx="minor">
          <a:prstClr val="black"/>
        </a:fontRef>
        <a:schemeClr val="tx1"/>
      </a:tcTxStyle>
      <a:tcStyle>
        <a:tcBdr>
          <a:top>
            <a:ln w="12700" cmpd="sng">
              <a:solidFill>
                <a:schemeClr val="dk2"/>
              </a:solidFill>
            </a:ln>
          </a:top>
        </a:tcBdr>
        <a:fill>
          <a:noFill/>
        </a:fill>
      </a:tcStyle>
    </a:lastRow>
    <a:firstRow>
      <a:tcTxStyle b="on">
        <a:fontRef idx="minor">
          <a:prstClr val="black"/>
        </a:fontRef>
        <a:schemeClr val="lt1"/>
      </a:tcTxStyle>
      <a:tcStyle>
        <a:tcBdr>
          <a:top>
            <a:ln>
              <a:noFill/>
            </a:ln>
          </a:top>
          <a:insideH>
            <a:ln w="12700" cmpd="sng">
              <a:solidFill>
                <a:schemeClr val="lt1"/>
              </a:solidFill>
            </a:ln>
          </a:insideH>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712" autoAdjust="0"/>
  </p:normalViewPr>
  <p:slideViewPr>
    <p:cSldViewPr showGuides="1">
      <p:cViewPr varScale="1">
        <p:scale>
          <a:sx n="114" d="100"/>
          <a:sy n="114" d="100"/>
        </p:scale>
        <p:origin x="2088" y="26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4" d="100"/>
          <a:sy n="84" d="100"/>
        </p:scale>
        <p:origin x="3828" y="102"/>
      </p:cViewPr>
      <p:guideLst/>
    </p:cSldViewPr>
  </p:notes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7.xml" Id="rId8" /><Relationship Type="http://schemas.openxmlformats.org/officeDocument/2006/relationships/slide" Target="slides/slide12.xml" Id="rId13" /><Relationship Type="http://schemas.openxmlformats.org/officeDocument/2006/relationships/notesMaster" Target="notesMasters/notesMaster1.xml" Id="rId18" /><Relationship Type="http://schemas.openxmlformats.org/officeDocument/2006/relationships/slide" Target="slides/slide2.xml" Id="rId3" /><Relationship Type="http://schemas.openxmlformats.org/officeDocument/2006/relationships/viewProps" Target="viewProps.xml" Id="rId21" /><Relationship Type="http://schemas.openxmlformats.org/officeDocument/2006/relationships/slide" Target="slides/slide6.xml" Id="rId7" /><Relationship Type="http://schemas.openxmlformats.org/officeDocument/2006/relationships/slide" Target="slides/slide11.xml" Id="rId12" /><Relationship Type="http://schemas.openxmlformats.org/officeDocument/2006/relationships/slide" Target="slides/slide16.xml" Id="rId17"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presProps" Target="presProps.xml" Id="rId20"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openxmlformats.org/officeDocument/2006/relationships/slide" Target="slides/slide4.xml" Id="rId5" /><Relationship Type="http://schemas.openxmlformats.org/officeDocument/2006/relationships/slide" Target="slides/slide14.xml" Id="rId15" /><Relationship Type="http://schemas.openxmlformats.org/officeDocument/2006/relationships/tableStyles" Target="tableStyles.xml" Id="rId23" /><Relationship Type="http://schemas.openxmlformats.org/officeDocument/2006/relationships/slide" Target="slides/slide9.xml" Id="rId10" /><Relationship Type="http://schemas.openxmlformats.org/officeDocument/2006/relationships/handoutMaster" Target="handoutMasters/handoutMaster1.xml" Id="rId19"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theme" Target="theme/theme1.xml" Id="rId22" /><Relationship Type="http://schemas.openxmlformats.org/officeDocument/2006/relationships/customXml" Target="/customXML/item.xml" Id="imanage.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CA923F4-0B69-4702-AE25-51051663F6AB}" type="datetimeFigureOut">
              <a:rPr lang="es-CO" smtClean="0"/>
              <a:t>16-06-2024</a:t>
            </a:fld>
            <a:endParaRPr lang="es-CO"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346814B-1D3E-4D16-B95A-32538BEC5E88}" type="slidenum">
              <a:rPr lang="es-CO" smtClean="0"/>
              <a:t>‹#›</a:t>
            </a:fld>
            <a:endParaRPr lang="es-CO" dirty="0"/>
          </a:p>
        </p:txBody>
      </p:sp>
    </p:spTree>
    <p:extLst>
      <p:ext uri="{BB962C8B-B14F-4D97-AF65-F5344CB8AC3E}">
        <p14:creationId xmlns:p14="http://schemas.microsoft.com/office/powerpoint/2010/main" val="415581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100">
                <a:latin typeface="Trebuchet MS" panose="020B0603020202020204" pitchFamily="34" charset="0"/>
              </a:defRPr>
            </a:lvl1pPr>
          </a:lstStyle>
          <a:p>
            <a:endParaRPr lang="es-CO"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100">
                <a:latin typeface="Trebuchet MS" panose="020B0603020202020204" pitchFamily="34" charset="0"/>
              </a:defRPr>
            </a:lvl1pPr>
          </a:lstStyle>
          <a:p>
            <a:fld id="{21B5F5B7-F93F-4FB7-98D0-2B8D193CD9BF}" type="datetimeFigureOut">
              <a:rPr lang="es-CO" smtClean="0"/>
              <a:pPr/>
              <a:t>16/06/2024</a:t>
            </a:fld>
            <a:endParaRPr lang="es-CO" dirty="0"/>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CO"/>
              <a:t>Edit Master text styles</a:t>
            </a:r>
          </a:p>
          <a:p>
            <a:pPr lvl="1"/>
            <a:r>
              <a:rPr lang="es-CO"/>
              <a:t>Second level</a:t>
            </a:r>
          </a:p>
          <a:p>
            <a:pPr lvl="2"/>
            <a:r>
              <a:rPr lang="es-CO"/>
              <a:t>Third level</a:t>
            </a:r>
          </a:p>
          <a:p>
            <a:pPr lvl="3"/>
            <a:r>
              <a:rPr lang="es-CO"/>
              <a:t>Fourth level</a:t>
            </a:r>
          </a:p>
          <a:p>
            <a:pPr lvl="4"/>
            <a:r>
              <a:rPr lang="es-CO"/>
              <a:t>Fifth level</a:t>
            </a:r>
            <a:endParaRPr lang="es-CO"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100">
                <a:latin typeface="Trebuchet MS" panose="020B0603020202020204" pitchFamily="34" charset="0"/>
              </a:defRPr>
            </a:lvl1pPr>
          </a:lstStyle>
          <a:p>
            <a:endParaRPr lang="es-CO"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100">
                <a:latin typeface="Trebuchet MS" panose="020B0603020202020204" pitchFamily="34" charset="0"/>
              </a:defRPr>
            </a:lvl1pPr>
          </a:lstStyle>
          <a:p>
            <a:fld id="{948E42F7-6983-41BB-A629-D830B1DBF142}" type="slidenum">
              <a:rPr lang="es-CO" smtClean="0"/>
              <a:pPr/>
              <a:t>‹#›</a:t>
            </a:fld>
            <a:endParaRPr lang="es-CO" dirty="0"/>
          </a:p>
        </p:txBody>
      </p:sp>
    </p:spTree>
    <p:extLst>
      <p:ext uri="{BB962C8B-B14F-4D97-AF65-F5344CB8AC3E}">
        <p14:creationId xmlns:p14="http://schemas.microsoft.com/office/powerpoint/2010/main" val="691620920"/>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Trebuchet MS" panose="020B0603020202020204" pitchFamily="34" charset="0"/>
        <a:ea typeface="+mn-ea"/>
        <a:cs typeface="+mn-cs"/>
      </a:defRPr>
    </a:lvl1pPr>
    <a:lvl2pPr marL="457200" algn="l" defTabSz="914400" rtl="0" eaLnBrk="1" latinLnBrk="0" hangingPunct="1">
      <a:defRPr sz="1100" kern="1200">
        <a:solidFill>
          <a:schemeClr val="tx1"/>
        </a:solidFill>
        <a:latin typeface="Trebuchet MS" panose="020B0603020202020204" pitchFamily="34" charset="0"/>
        <a:ea typeface="+mn-ea"/>
        <a:cs typeface="+mn-cs"/>
      </a:defRPr>
    </a:lvl2pPr>
    <a:lvl3pPr marL="914400" algn="l" defTabSz="914400" rtl="0" eaLnBrk="1" latinLnBrk="0" hangingPunct="1">
      <a:defRPr sz="1100" kern="1200">
        <a:solidFill>
          <a:schemeClr val="tx1"/>
        </a:solidFill>
        <a:latin typeface="Trebuchet MS" panose="020B0603020202020204" pitchFamily="34" charset="0"/>
        <a:ea typeface="+mn-ea"/>
        <a:cs typeface="+mn-cs"/>
      </a:defRPr>
    </a:lvl3pPr>
    <a:lvl4pPr marL="1371600" algn="l" defTabSz="914400" rtl="0" eaLnBrk="1" latinLnBrk="0" hangingPunct="1">
      <a:defRPr sz="1100" kern="1200">
        <a:solidFill>
          <a:schemeClr val="tx1"/>
        </a:solidFill>
        <a:latin typeface="Trebuchet MS" panose="020B0603020202020204" pitchFamily="34" charset="0"/>
        <a:ea typeface="+mn-ea"/>
        <a:cs typeface="+mn-cs"/>
      </a:defRPr>
    </a:lvl4pPr>
    <a:lvl5pPr marL="1828800" algn="l" defTabSz="914400" rtl="0" eaLnBrk="1" latinLnBrk="0" hangingPunct="1">
      <a:defRPr sz="1100" kern="1200">
        <a:solidFill>
          <a:schemeClr val="tx1"/>
        </a:solidFill>
        <a:latin typeface="Trebuchet MS" panose="020B0603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sz="1100" dirty="0">
              <a:latin typeface="Trebuchet MS" panose="020B0603020202020204" pitchFamily="34" charset="0"/>
            </a:endParaRPr>
          </a:p>
        </p:txBody>
      </p:sp>
      <p:sp>
        <p:nvSpPr>
          <p:cNvPr id="4" name="Slide Number Placeholder 3"/>
          <p:cNvSpPr>
            <a:spLocks noGrp="1"/>
          </p:cNvSpPr>
          <p:nvPr>
            <p:ph type="sldNum" sz="quarter" idx="10"/>
          </p:nvPr>
        </p:nvSpPr>
        <p:spPr/>
        <p:txBody>
          <a:bodyPr/>
          <a:lstStyle/>
          <a:p>
            <a:fld id="{948E42F7-6983-41BB-A629-D830B1DBF142}" type="slidenum">
              <a:rPr lang="es-CO" smtClean="0"/>
              <a:t>1</a:t>
            </a:fld>
            <a:endParaRPr lang="es-CO" dirty="0"/>
          </a:p>
        </p:txBody>
      </p:sp>
    </p:spTree>
    <p:extLst>
      <p:ext uri="{BB962C8B-B14F-4D97-AF65-F5344CB8AC3E}">
        <p14:creationId xmlns:p14="http://schemas.microsoft.com/office/powerpoint/2010/main" val="3039668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10"/>
          </p:nvPr>
        </p:nvSpPr>
        <p:spPr/>
        <p:txBody>
          <a:bodyPr/>
          <a:lstStyle/>
          <a:p>
            <a:fld id="{948E42F7-6983-41BB-A629-D830B1DBF142}" type="slidenum">
              <a:rPr lang="es-CO" smtClean="0"/>
              <a:t>16</a:t>
            </a:fld>
            <a:endParaRPr lang="es-CO" dirty="0"/>
          </a:p>
        </p:txBody>
      </p:sp>
    </p:spTree>
    <p:extLst>
      <p:ext uri="{BB962C8B-B14F-4D97-AF65-F5344CB8AC3E}">
        <p14:creationId xmlns:p14="http://schemas.microsoft.com/office/powerpoint/2010/main" val="245247692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6.png"/><Relationship Id="rId7" Type="http://schemas.openxmlformats.org/officeDocument/2006/relationships/image" Target="../media/image10.emf"/><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18.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Master" Target="../slideMasters/slideMaster1.xml"/><Relationship Id="rId5" Type="http://schemas.openxmlformats.org/officeDocument/2006/relationships/image" Target="../media/image22.jpeg"/><Relationship Id="rId4" Type="http://schemas.openxmlformats.org/officeDocument/2006/relationships/image" Target="../media/image21.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Master" Target="../slideMasters/slideMaster1.xml"/><Relationship Id="rId5" Type="http://schemas.openxmlformats.org/officeDocument/2006/relationships/image" Target="../media/image26.jpeg"/><Relationship Id="rId4" Type="http://schemas.openxmlformats.org/officeDocument/2006/relationships/image" Target="../media/image25.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8.emf"/><Relationship Id="rId7" Type="http://schemas.openxmlformats.org/officeDocument/2006/relationships/hyperlink" Target="https://www.linkedin.com/company/tuli-&amp;-co-/" TargetMode="External"/><Relationship Id="rId12" Type="http://schemas.openxmlformats.org/officeDocument/2006/relationships/hyperlink" Target="http://www.twitter.com/KennedysLaw" TargetMode="External"/><Relationship Id="rId2" Type="http://schemas.openxmlformats.org/officeDocument/2006/relationships/image" Target="../media/image11.emf"/><Relationship Id="rId1" Type="http://schemas.openxmlformats.org/officeDocument/2006/relationships/slideMaster" Target="../slideMasters/slideMaster1.xml"/><Relationship Id="rId6" Type="http://schemas.openxmlformats.org/officeDocument/2006/relationships/image" Target="../media/image27.emf"/><Relationship Id="rId11" Type="http://schemas.openxmlformats.org/officeDocument/2006/relationships/hyperlink" Target="https://www.instagram.com/kennedyslaw/?hl=en" TargetMode="External"/><Relationship Id="rId5" Type="http://schemas.openxmlformats.org/officeDocument/2006/relationships/hyperlink" Target="tuli.biz" TargetMode="External"/><Relationship Id="rId10" Type="http://schemas.openxmlformats.org/officeDocument/2006/relationships/hyperlink" Target="https://twitter.com/KennedysLaw" TargetMode="External"/><Relationship Id="rId4" Type="http://schemas.openxmlformats.org/officeDocument/2006/relationships/hyperlink" Target="kennedyslegalsolutions.com" TargetMode="External"/><Relationship Id="rId9" Type="http://schemas.openxmlformats.org/officeDocument/2006/relationships/hyperlink" Target="http://www.linkedin.com/company/Kennedys"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emf"/><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1.xml"/><Relationship Id="rId5" Type="http://schemas.openxmlformats.org/officeDocument/2006/relationships/image" Target="../media/image11.emf"/><Relationship Id="rId4" Type="http://schemas.openxmlformats.org/officeDocument/2006/relationships/image" Target="../media/image10.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3" name="TitleImage">
            <a:extLst>
              <a:ext uri="{FF2B5EF4-FFF2-40B4-BE49-F238E27FC236}">
                <a16:creationId xmlns:a16="http://schemas.microsoft.com/office/drawing/2014/main" id="{9A002765-725D-D98A-1873-F70FDB01DC6F}"/>
              </a:ext>
            </a:extLst>
          </p:cNvPr>
          <p:cNvPicPr>
            <a:picLocks noChangeAspect="1"/>
          </p:cNvPicPr>
          <p:nvPr userDrawn="1"/>
        </p:nvPicPr>
        <p:blipFill>
          <a:blip r:embed="rId2">
            <a:extLst>
              <a:ext uri="{28A0092B-C50C-407E-A947-70E740481C1C}">
                <a14:useLocalDpi xmlns:a14="http://schemas.microsoft.com/office/drawing/2010/main" val="0"/>
              </a:ext>
            </a:extLst>
          </a:blip>
          <a:srcRect r="2931"/>
          <a:stretch>
            <a:fillRect/>
          </a:stretch>
        </p:blipFill>
        <p:spPr>
          <a:xfrm>
            <a:off x="0" y="0"/>
            <a:ext cx="9903600" cy="6858000"/>
          </a:xfrm>
          <a:prstGeom prst="rect">
            <a:avLst/>
          </a:prstGeom>
        </p:spPr>
      </p:pic>
      <p:grpSp>
        <p:nvGrpSpPr>
          <p:cNvPr id="25" name="ctsGrid"/>
          <p:cNvGrpSpPr/>
          <p:nvPr userDrawn="1"/>
        </p:nvGrpSpPr>
        <p:grpSpPr bwMode="gray">
          <a:xfrm>
            <a:off x="-248959" y="-270001"/>
            <a:ext cx="10413767" cy="7400554"/>
            <a:chOff x="-258483" y="-270001"/>
            <a:chExt cx="10413767" cy="7400554"/>
          </a:xfrm>
        </p:grpSpPr>
        <p:grpSp>
          <p:nvGrpSpPr>
            <p:cNvPr id="26" name="Left Arrows"/>
            <p:cNvGrpSpPr/>
            <p:nvPr userDrawn="1"/>
          </p:nvGrpSpPr>
          <p:grpSpPr bwMode="gray">
            <a:xfrm>
              <a:off x="-258483" y="2636838"/>
              <a:ext cx="249281" cy="1223481"/>
              <a:chOff x="-283332" y="2625231"/>
              <a:chExt cx="270001" cy="1223481"/>
            </a:xfrm>
          </p:grpSpPr>
          <p:cxnSp>
            <p:nvCxnSpPr>
              <p:cNvPr id="42" name="Straight Arrow Connector 41"/>
              <p:cNvCxnSpPr/>
              <p:nvPr userDrawn="1"/>
            </p:nvCxnSpPr>
            <p:spPr bwMode="gray">
              <a:xfrm>
                <a:off x="-283332" y="2625231"/>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userDrawn="1"/>
            </p:nvCxnSpPr>
            <p:spPr bwMode="gray">
              <a:xfrm>
                <a:off x="-283331" y="3022006"/>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userDrawn="1"/>
            </p:nvCxnSpPr>
            <p:spPr bwMode="gray">
              <a:xfrm>
                <a:off x="-283331" y="3093443"/>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userDrawn="1"/>
            </p:nvCxnSpPr>
            <p:spPr bwMode="gray">
              <a:xfrm>
                <a:off x="-283331" y="3488731"/>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userDrawn="1"/>
            </p:nvCxnSpPr>
            <p:spPr bwMode="gray">
              <a:xfrm>
                <a:off x="-283331" y="3848712"/>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27" name="Right Arrows"/>
            <p:cNvGrpSpPr/>
            <p:nvPr userDrawn="1"/>
          </p:nvGrpSpPr>
          <p:grpSpPr bwMode="gray">
            <a:xfrm flipH="1">
              <a:off x="9896478" y="2636838"/>
              <a:ext cx="258806" cy="1223481"/>
              <a:chOff x="2192677" y="2625231"/>
              <a:chExt cx="280318" cy="1223481"/>
            </a:xfrm>
          </p:grpSpPr>
          <p:cxnSp>
            <p:nvCxnSpPr>
              <p:cNvPr id="36" name="Straight Arrow Connector 35"/>
              <p:cNvCxnSpPr/>
              <p:nvPr userDrawn="1"/>
            </p:nvCxnSpPr>
            <p:spPr bwMode="gray">
              <a:xfrm>
                <a:off x="2192677" y="2625231"/>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userDrawn="1"/>
            </p:nvCxnSpPr>
            <p:spPr bwMode="gray">
              <a:xfrm>
                <a:off x="2202995" y="3031531"/>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userDrawn="1"/>
            </p:nvCxnSpPr>
            <p:spPr bwMode="gray">
              <a:xfrm>
                <a:off x="2202995" y="3093443"/>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userDrawn="1"/>
            </p:nvCxnSpPr>
            <p:spPr bwMode="gray">
              <a:xfrm>
                <a:off x="2202995" y="3498256"/>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userDrawn="1"/>
            </p:nvCxnSpPr>
            <p:spPr bwMode="gray">
              <a:xfrm>
                <a:off x="2202995" y="3848712"/>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29" name="Top Arrows"/>
            <p:cNvGrpSpPr/>
            <p:nvPr userDrawn="1"/>
          </p:nvGrpSpPr>
          <p:grpSpPr bwMode="gray">
            <a:xfrm>
              <a:off x="334964" y="-270001"/>
              <a:ext cx="7164998" cy="270001"/>
              <a:chOff x="359441" y="-281608"/>
              <a:chExt cx="7760536" cy="270001"/>
            </a:xfrm>
          </p:grpSpPr>
          <p:cxnSp>
            <p:nvCxnSpPr>
              <p:cNvPr id="34" name="Straight Arrow Connector 33"/>
              <p:cNvCxnSpPr/>
              <p:nvPr userDrawn="1"/>
            </p:nvCxnSpPr>
            <p:spPr bwMode="gray">
              <a:xfrm rot="16200000" flipH="1">
                <a:off x="224441" y="-146608"/>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userDrawn="1"/>
            </p:nvCxnSpPr>
            <p:spPr bwMode="gray">
              <a:xfrm rot="16200000" flipH="1">
                <a:off x="7984977" y="-146607"/>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30" name="Bottom Arrows"/>
            <p:cNvGrpSpPr/>
            <p:nvPr userDrawn="1"/>
          </p:nvGrpSpPr>
          <p:grpSpPr bwMode="gray">
            <a:xfrm>
              <a:off x="334964" y="6858000"/>
              <a:ext cx="7165973" cy="272553"/>
              <a:chOff x="359441" y="6846393"/>
              <a:chExt cx="7761593" cy="272553"/>
            </a:xfrm>
          </p:grpSpPr>
          <p:cxnSp>
            <p:nvCxnSpPr>
              <p:cNvPr id="32" name="Straight Arrow Connector 31"/>
              <p:cNvCxnSpPr/>
              <p:nvPr userDrawn="1"/>
            </p:nvCxnSpPr>
            <p:spPr bwMode="gray">
              <a:xfrm rot="5400000" flipH="1" flipV="1">
                <a:off x="224441" y="6983946"/>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userDrawn="1"/>
            </p:nvCxnSpPr>
            <p:spPr bwMode="gray">
              <a:xfrm rot="5400000" flipH="1" flipV="1">
                <a:off x="7986034" y="6981393"/>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grpSp>
      </p:grpSp>
      <p:sp>
        <p:nvSpPr>
          <p:cNvPr id="10" name="ctsTitleImageBox" hidden="1"/>
          <p:cNvSpPr/>
          <p:nvPr userDrawn="1"/>
        </p:nvSpPr>
        <p:spPr bwMode="gray">
          <a:xfrm>
            <a:off x="0" y="0"/>
            <a:ext cx="9903599"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oAutofit/>
          </a:bodyPr>
          <a:lstStyle/>
          <a:p>
            <a:pPr algn="ctr"/>
            <a:endParaRPr lang="es-CO" dirty="0" err="1"/>
          </a:p>
        </p:txBody>
      </p:sp>
      <p:sp>
        <p:nvSpPr>
          <p:cNvPr id="60" name="Rectangle 59"/>
          <p:cNvSpPr>
            <a:spLocks/>
          </p:cNvSpPr>
          <p:nvPr userDrawn="1"/>
        </p:nvSpPr>
        <p:spPr bwMode="gray">
          <a:xfrm>
            <a:off x="-1" y="0"/>
            <a:ext cx="9906002" cy="27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sz="1800" dirty="0"/>
          </a:p>
        </p:txBody>
      </p:sp>
      <p:pic>
        <p:nvPicPr>
          <p:cNvPr id="38" name="Picture 37">
            <a:extLst>
              <a:ext uri="{FF2B5EF4-FFF2-40B4-BE49-F238E27FC236}">
                <a16:creationId xmlns:a16="http://schemas.microsoft.com/office/drawing/2014/main" id="{AEFB57F6-E3B6-41DF-8467-5933A30FB0C3}"/>
              </a:ext>
            </a:extLst>
          </p:cNvPr>
          <p:cNvPicPr>
            <a:picLocks noChangeAspect="1"/>
          </p:cNvPicPr>
          <p:nvPr userDrawn="1"/>
        </p:nvPicPr>
        <p:blipFill>
          <a:blip r:embed="rId3"/>
          <a:srcRect r="6991"/>
          <a:stretch>
            <a:fillRect/>
          </a:stretch>
        </p:blipFill>
        <p:spPr>
          <a:xfrm>
            <a:off x="0" y="2516401"/>
            <a:ext cx="7377055" cy="1646063"/>
          </a:xfrm>
          <a:custGeom>
            <a:avLst/>
            <a:gdLst>
              <a:gd name="connsiteX0" fmla="*/ 0 w 7377055"/>
              <a:gd name="connsiteY0" fmla="*/ 0 h 1646063"/>
              <a:gd name="connsiteX1" fmla="*/ 7377055 w 7377055"/>
              <a:gd name="connsiteY1" fmla="*/ 0 h 1646063"/>
              <a:gd name="connsiteX2" fmla="*/ 6811097 w 7377055"/>
              <a:gd name="connsiteY2" fmla="*/ 1646063 h 1646063"/>
              <a:gd name="connsiteX3" fmla="*/ 0 w 7377055"/>
              <a:gd name="connsiteY3" fmla="*/ 1646063 h 1646063"/>
              <a:gd name="connsiteX4" fmla="*/ 0 w 7377055"/>
              <a:gd name="connsiteY4" fmla="*/ 0 h 1646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7055" h="1646063">
                <a:moveTo>
                  <a:pt x="0" y="0"/>
                </a:moveTo>
                <a:lnTo>
                  <a:pt x="7377055" y="0"/>
                </a:lnTo>
                <a:lnTo>
                  <a:pt x="6811097" y="1646063"/>
                </a:lnTo>
                <a:lnTo>
                  <a:pt x="0" y="1646063"/>
                </a:lnTo>
                <a:lnTo>
                  <a:pt x="0" y="0"/>
                </a:lnTo>
                <a:close/>
              </a:path>
            </a:pathLst>
          </a:custGeom>
        </p:spPr>
      </p:pic>
      <p:pic>
        <p:nvPicPr>
          <p:cNvPr id="28" name="Banner_Kennedy"/>
          <p:cNvPicPr>
            <a:picLocks noChangeAspect="1"/>
          </p:cNvPicPr>
          <p:nvPr userDrawn="1"/>
        </p:nvPicPr>
        <p:blipFill rotWithShape="1">
          <a:blip r:embed="rId4"/>
          <a:srcRect l="244"/>
          <a:stretch/>
        </p:blipFill>
        <p:spPr bwMode="gray">
          <a:xfrm>
            <a:off x="-16344" y="6160907"/>
            <a:ext cx="9915201" cy="697093"/>
          </a:xfrm>
          <a:prstGeom prst="rect">
            <a:avLst/>
          </a:prstGeom>
        </p:spPr>
      </p:pic>
      <p:pic>
        <p:nvPicPr>
          <p:cNvPr id="55" name="Banner_KLS" hidden="1"/>
          <p:cNvPicPr>
            <a:picLocks noChangeAspect="1"/>
          </p:cNvPicPr>
          <p:nvPr userDrawn="1"/>
        </p:nvPicPr>
        <p:blipFill rotWithShape="1">
          <a:blip r:embed="rId4"/>
          <a:srcRect l="244"/>
          <a:stretch/>
        </p:blipFill>
        <p:spPr bwMode="gray">
          <a:xfrm>
            <a:off x="-9201" y="6132121"/>
            <a:ext cx="9915201" cy="725879"/>
          </a:xfrm>
          <a:prstGeom prst="rect">
            <a:avLst/>
          </a:prstGeom>
        </p:spPr>
      </p:pic>
      <p:pic>
        <p:nvPicPr>
          <p:cNvPr id="6" name="KennedyLSLogo" hidden="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gray">
          <a:xfrm>
            <a:off x="8408988" y="6266925"/>
            <a:ext cx="1152525" cy="456270"/>
          </a:xfrm>
          <a:prstGeom prst="rect">
            <a:avLst/>
          </a:prstGeom>
        </p:spPr>
      </p:pic>
      <p:pic>
        <p:nvPicPr>
          <p:cNvPr id="9" name="KennedyCMKLogo" hidden="1"/>
          <p:cNvPicPr>
            <a:picLocks noChangeAspect="1"/>
          </p:cNvPicPr>
          <p:nvPr userDrawn="1"/>
        </p:nvPicPr>
        <p:blipFill>
          <a:blip r:embed="rId6"/>
          <a:stretch>
            <a:fillRect/>
          </a:stretch>
        </p:blipFill>
        <p:spPr>
          <a:xfrm>
            <a:off x="7287779" y="6324066"/>
            <a:ext cx="2269989" cy="365482"/>
          </a:xfrm>
          <a:prstGeom prst="rect">
            <a:avLst/>
          </a:prstGeom>
        </p:spPr>
      </p:pic>
      <p:pic>
        <p:nvPicPr>
          <p:cNvPr id="8" name="TuliLogo" hidden="1"/>
          <p:cNvPicPr>
            <a:picLocks noChangeAspect="1"/>
          </p:cNvPicPr>
          <p:nvPr userDrawn="1"/>
        </p:nvPicPr>
        <p:blipFill>
          <a:blip r:embed="rId7"/>
          <a:stretch>
            <a:fillRect/>
          </a:stretch>
        </p:blipFill>
        <p:spPr bwMode="gray">
          <a:xfrm>
            <a:off x="8046211" y="6349712"/>
            <a:ext cx="1519200" cy="319482"/>
          </a:xfrm>
          <a:prstGeom prst="rect">
            <a:avLst/>
          </a:prstGeom>
        </p:spPr>
      </p:pic>
      <p:pic>
        <p:nvPicPr>
          <p:cNvPr id="5" name="KennedyLogo"/>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bwMode="gray">
          <a:xfrm>
            <a:off x="8117768" y="6325206"/>
            <a:ext cx="1440000" cy="368495"/>
          </a:xfrm>
          <a:prstGeom prst="rect">
            <a:avLst/>
          </a:prstGeom>
        </p:spPr>
      </p:pic>
      <p:sp>
        <p:nvSpPr>
          <p:cNvPr id="2" name="ctsTitlePlaceholder"/>
          <p:cNvSpPr>
            <a:spLocks noGrp="1"/>
          </p:cNvSpPr>
          <p:nvPr userDrawn="1">
            <p:ph type="ctrTitle" hasCustomPrompt="1"/>
          </p:nvPr>
        </p:nvSpPr>
        <p:spPr bwMode="gray">
          <a:xfrm>
            <a:off x="346784" y="2639293"/>
            <a:ext cx="6649239" cy="396000"/>
          </a:xfrm>
        </p:spPr>
        <p:txBody>
          <a:bodyPr anchor="ctr" anchorCtr="0">
            <a:noAutofit/>
          </a:bodyPr>
          <a:lstStyle>
            <a:lvl1pPr algn="l">
              <a:lnSpc>
                <a:spcPct val="100000"/>
              </a:lnSpc>
              <a:defRPr sz="2400" b="1" cap="none" baseline="0">
                <a:solidFill>
                  <a:schemeClr val="bg1"/>
                </a:solidFill>
              </a:defRPr>
            </a:lvl1pPr>
          </a:lstStyle>
          <a:p>
            <a:r>
              <a:rPr lang="es-CO" noProof="0"/>
              <a:t>Click to insert presentation title</a:t>
            </a:r>
            <a:endParaRPr lang="es-CO" noProof="0" dirty="0"/>
          </a:p>
        </p:txBody>
      </p:sp>
      <p:sp>
        <p:nvSpPr>
          <p:cNvPr id="3" name="ctsSubtitlePlaceholder"/>
          <p:cNvSpPr>
            <a:spLocks noGrp="1"/>
          </p:cNvSpPr>
          <p:nvPr userDrawn="1">
            <p:ph type="subTitle" idx="1" hasCustomPrompt="1"/>
          </p:nvPr>
        </p:nvSpPr>
        <p:spPr bwMode="gray">
          <a:xfrm>
            <a:off x="346784" y="3107060"/>
            <a:ext cx="6649239" cy="396000"/>
          </a:xfrm>
        </p:spPr>
        <p:txBody>
          <a:bodyPr anchor="ctr" anchorCtr="0">
            <a:noAutofit/>
          </a:bodyPr>
          <a:lstStyle>
            <a:lvl1pPr marL="0" indent="0" algn="l">
              <a:spcBef>
                <a:spcPts val="0"/>
              </a:spcBef>
              <a:buNone/>
              <a:defRPr sz="18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CO" noProof="0"/>
              <a:t>Click to insert subtitle or Presenter Name(s)</a:t>
            </a:r>
            <a:endParaRPr lang="es-CO" noProof="0" dirty="0"/>
          </a:p>
        </p:txBody>
      </p:sp>
      <p:sp>
        <p:nvSpPr>
          <p:cNvPr id="4" name="ctsDatePlaceholder"/>
          <p:cNvSpPr>
            <a:spLocks noGrp="1"/>
          </p:cNvSpPr>
          <p:nvPr>
            <p:ph type="dt" sz="half" idx="10"/>
          </p:nvPr>
        </p:nvSpPr>
        <p:spPr bwMode="gray">
          <a:xfrm>
            <a:off x="346784" y="3502815"/>
            <a:ext cx="2376264" cy="360000"/>
          </a:xfrm>
          <a:prstGeom prst="rect">
            <a:avLst/>
          </a:prstGeom>
        </p:spPr>
        <p:txBody>
          <a:bodyPr lIns="0" tIns="0" rIns="0" bIns="0" anchor="ctr" anchorCtr="0">
            <a:noAutofit/>
          </a:bodyPr>
          <a:lstStyle>
            <a:lvl1pPr>
              <a:defRPr sz="1200">
                <a:solidFill>
                  <a:schemeClr val="bg1"/>
                </a:solidFill>
              </a:defRPr>
            </a:lvl1pPr>
          </a:lstStyle>
          <a:p>
            <a:r>
              <a:rPr lang="es-CO" noProof="0"/>
              <a:t>Click to insert date</a:t>
            </a:r>
            <a:endParaRPr lang="es-CO" noProof="0" dirty="0"/>
          </a:p>
        </p:txBody>
      </p:sp>
      <p:sp>
        <p:nvSpPr>
          <p:cNvPr id="12" name="ctsLYN"/>
          <p:cNvSpPr/>
          <p:nvPr userDrawn="1"/>
        </p:nvSpPr>
        <p:spPr bwMode="gray">
          <a:xfrm>
            <a:off x="0" y="0"/>
            <a:ext cx="0" cy="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a:t>Title Slide</a:t>
            </a:r>
            <a:endParaRPr lang="es-CO" dirty="0"/>
          </a:p>
        </p:txBody>
      </p:sp>
      <p:sp>
        <p:nvSpPr>
          <p:cNvPr id="47" name="RedBox">
            <a:extLst>
              <a:ext uri="{FF2B5EF4-FFF2-40B4-BE49-F238E27FC236}">
                <a16:creationId xmlns:a16="http://schemas.microsoft.com/office/drawing/2014/main" id="{18EAB8CF-DF7B-4D87-B26A-8E406AF1FB88}"/>
              </a:ext>
            </a:extLst>
          </p:cNvPr>
          <p:cNvSpPr txBox="1"/>
          <p:nvPr userDrawn="1"/>
        </p:nvSpPr>
        <p:spPr>
          <a:xfrm>
            <a:off x="10152557" y="270000"/>
            <a:ext cx="2914183" cy="679970"/>
          </a:xfrm>
          <a:prstGeom prst="rect">
            <a:avLst/>
          </a:prstGeom>
          <a:solidFill>
            <a:srgbClr val="FF0000"/>
          </a:solidFill>
        </p:spPr>
        <p:txBody>
          <a:bodyPr wrap="square" lIns="77712" tIns="77712" rIns="77712" bIns="77712" rtlCol="0">
            <a:spAutoFit/>
          </a:bodyPr>
          <a:lstStyle/>
          <a:p>
            <a:pPr lvl="0">
              <a:defRPr/>
            </a:pPr>
            <a:r>
              <a:rPr lang="es-CO" sz="1133" b="1" kern="0">
                <a:solidFill>
                  <a:srgbClr val="FFFF00"/>
                </a:solidFill>
              </a:rPr>
              <a:t>TIP! </a:t>
            </a:r>
            <a:r>
              <a:rPr lang="es-CO" sz="1133" kern="0">
                <a:solidFill>
                  <a:prstClr val="white"/>
                </a:solidFill>
              </a:rPr>
              <a:t>You can change the image at any point via the Kennedys toolbar </a:t>
            </a:r>
            <a:r>
              <a:rPr lang="es-CO" sz="1133" b="1" kern="0">
                <a:solidFill>
                  <a:srgbClr val="FFFF00"/>
                </a:solidFill>
              </a:rPr>
              <a:t>&gt; Insert Images &gt; Insert Title Image</a:t>
            </a:r>
            <a:endParaRPr lang="es-CO" sz="1133" b="1" kern="0" dirty="0">
              <a:solidFill>
                <a:srgbClr val="FFFF00"/>
              </a:solidFill>
            </a:endParaRPr>
          </a:p>
        </p:txBody>
      </p:sp>
      <p:sp>
        <p:nvSpPr>
          <p:cNvPr id="48" name="RedBox">
            <a:extLst>
              <a:ext uri="{FF2B5EF4-FFF2-40B4-BE49-F238E27FC236}">
                <a16:creationId xmlns:a16="http://schemas.microsoft.com/office/drawing/2014/main" id="{AC653E74-9F97-4848-B9F3-7D81B6214C0F}"/>
              </a:ext>
            </a:extLst>
          </p:cNvPr>
          <p:cNvSpPr txBox="1"/>
          <p:nvPr userDrawn="1"/>
        </p:nvSpPr>
        <p:spPr>
          <a:xfrm>
            <a:off x="10152557" y="1184973"/>
            <a:ext cx="2914183" cy="505627"/>
          </a:xfrm>
          <a:prstGeom prst="rect">
            <a:avLst/>
          </a:prstGeom>
          <a:solidFill>
            <a:srgbClr val="FF0000"/>
          </a:solidFill>
        </p:spPr>
        <p:txBody>
          <a:bodyPr wrap="square" lIns="77712" tIns="77712" rIns="77712" bIns="77712" rtlCol="0">
            <a:spAutoFit/>
          </a:bodyPr>
          <a:lstStyle/>
          <a:p>
            <a:pPr lvl="0">
              <a:defRPr/>
            </a:pPr>
            <a:r>
              <a:rPr lang="es-CO" sz="1133" b="1" kern="0">
                <a:solidFill>
                  <a:srgbClr val="FFFF00"/>
                </a:solidFill>
              </a:rPr>
              <a:t>TIP! </a:t>
            </a:r>
            <a:r>
              <a:rPr lang="es-CO" sz="1133" kern="0">
                <a:solidFill>
                  <a:prstClr val="white"/>
                </a:solidFill>
              </a:rPr>
              <a:t>You can toggle these tips on &amp; off via the </a:t>
            </a:r>
            <a:r>
              <a:rPr lang="es-CO" sz="1133" kern="0">
                <a:solidFill>
                  <a:srgbClr val="FFFF00"/>
                </a:solidFill>
              </a:rPr>
              <a:t>Options &gt; Toggle Tips</a:t>
            </a:r>
            <a:endParaRPr lang="es-CO" sz="1133" kern="0" dirty="0">
              <a:solidFill>
                <a:srgbClr val="FFFF00"/>
              </a:solidFill>
            </a:endParaRPr>
          </a:p>
        </p:txBody>
      </p:sp>
    </p:spTree>
    <p:extLst>
      <p:ext uri="{BB962C8B-B14F-4D97-AF65-F5344CB8AC3E}">
        <p14:creationId xmlns:p14="http://schemas.microsoft.com/office/powerpoint/2010/main" val="1099366423"/>
      </p:ext>
    </p:extLst>
  </p:cSld>
  <p:clrMapOvr>
    <a:masterClrMapping/>
  </p:clrMapOvr>
  <p:extLst>
    <p:ext uri="{DCECCB84-F9BA-43D5-87BE-67443E8EF086}">
      <p15:sldGuideLst xmlns:p15="http://schemas.microsoft.com/office/powerpoint/2012/main">
        <p15:guide id="4" orient="horz" pos="1911" userDrawn="1">
          <p15:clr>
            <a:srgbClr val="A4A3A4"/>
          </p15:clr>
        </p15:guide>
        <p15:guide id="5" orient="horz" pos="1661" userDrawn="1">
          <p15:clr>
            <a:srgbClr val="A4A3A4"/>
          </p15:clr>
        </p15:guide>
        <p15:guide id="9" pos="217" userDrawn="1">
          <p15:clr>
            <a:srgbClr val="A4A3A4"/>
          </p15:clr>
        </p15:guide>
        <p15:guide id="10" pos="4731" userDrawn="1">
          <p15:clr>
            <a:srgbClr val="A4A3A4"/>
          </p15:clr>
        </p15:guide>
        <p15:guide id="11" orient="horz" pos="2205" userDrawn="1">
          <p15:clr>
            <a:srgbClr val="A4A3A4"/>
          </p15:clr>
        </p15:guide>
        <p15:guide id="12" orient="horz" pos="1956" userDrawn="1">
          <p15:clr>
            <a:srgbClr val="A4A3A4"/>
          </p15:clr>
        </p15:guide>
        <p15:guide id="13" orient="horz" pos="2432" userDrawn="1">
          <p15:clr>
            <a:srgbClr val="A4A3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Third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bwMode="gray">
          <a:xfrm>
            <a:off x="562893" y="1558758"/>
            <a:ext cx="2805782" cy="4464049"/>
          </a:xfrm>
        </p:spPr>
        <p:txBody>
          <a:bodyPr>
            <a:noAutofit/>
          </a:bodyPr>
          <a:lstStyle>
            <a:lvl1pPr>
              <a:defRPr/>
            </a:lvl1pPr>
          </a:lstStyle>
          <a:p>
            <a:pPr lvl="0"/>
            <a:r>
              <a:rPr lang="es-CO" noProof="0"/>
              <a:t>Click to add text. Use Kennedys tools to format bullets and headings.</a:t>
            </a:r>
          </a:p>
          <a:p>
            <a:pPr lvl="1"/>
            <a:r>
              <a:rPr lang="es-CO" noProof="0"/>
              <a:t>Second level</a:t>
            </a:r>
          </a:p>
          <a:p>
            <a:pPr lvl="2"/>
            <a:r>
              <a:rPr lang="es-CO" noProof="0"/>
              <a:t>Third level</a:t>
            </a:r>
          </a:p>
          <a:p>
            <a:pPr lvl="3"/>
            <a:r>
              <a:rPr lang="es-CO" noProof="0"/>
              <a:t>Fourth level</a:t>
            </a:r>
          </a:p>
          <a:p>
            <a:pPr lvl="4"/>
            <a:r>
              <a:rPr lang="es-CO" noProof="0"/>
              <a:t>Fifth level</a:t>
            </a:r>
            <a:endParaRPr lang="es-CO" noProof="0" dirty="0"/>
          </a:p>
        </p:txBody>
      </p:sp>
      <p:sp>
        <p:nvSpPr>
          <p:cNvPr id="4" name="Content Placeholder 3"/>
          <p:cNvSpPr>
            <a:spLocks noGrp="1"/>
          </p:cNvSpPr>
          <p:nvPr>
            <p:ph sz="half" idx="2" hasCustomPrompt="1"/>
          </p:nvPr>
        </p:nvSpPr>
        <p:spPr bwMode="gray">
          <a:xfrm>
            <a:off x="3513138" y="1558758"/>
            <a:ext cx="2879725" cy="4464049"/>
          </a:xfrm>
        </p:spPr>
        <p:txBody>
          <a:bodyPr>
            <a:noAutofit/>
          </a:bodyPr>
          <a:lstStyle>
            <a:lvl1pPr>
              <a:defRPr/>
            </a:lvl1pPr>
          </a:lstStyle>
          <a:p>
            <a:pPr lvl="0"/>
            <a:r>
              <a:rPr lang="es-CO" noProof="0"/>
              <a:t>Click to add text. Use Kennedys tools to format bullets and headings.</a:t>
            </a:r>
          </a:p>
          <a:p>
            <a:pPr lvl="1"/>
            <a:r>
              <a:rPr lang="es-CO" noProof="0"/>
              <a:t>Second level</a:t>
            </a:r>
          </a:p>
          <a:p>
            <a:pPr lvl="2"/>
            <a:r>
              <a:rPr lang="es-CO" noProof="0"/>
              <a:t>Third level</a:t>
            </a:r>
          </a:p>
          <a:p>
            <a:pPr lvl="3"/>
            <a:r>
              <a:rPr lang="es-CO" noProof="0"/>
              <a:t>Fourth level</a:t>
            </a:r>
          </a:p>
          <a:p>
            <a:pPr lvl="4"/>
            <a:r>
              <a:rPr lang="es-CO" noProof="0"/>
              <a:t>Fifth level</a:t>
            </a:r>
            <a:endParaRPr lang="es-CO" noProof="0" dirty="0"/>
          </a:p>
        </p:txBody>
      </p:sp>
      <p:sp>
        <p:nvSpPr>
          <p:cNvPr id="5" name="Content Placeholder 2"/>
          <p:cNvSpPr>
            <a:spLocks noGrp="1"/>
          </p:cNvSpPr>
          <p:nvPr>
            <p:ph sz="half" idx="10" hasCustomPrompt="1"/>
          </p:nvPr>
        </p:nvSpPr>
        <p:spPr bwMode="gray">
          <a:xfrm>
            <a:off x="6537325" y="1558758"/>
            <a:ext cx="2809379" cy="4464049"/>
          </a:xfrm>
        </p:spPr>
        <p:txBody>
          <a:bodyPr>
            <a:noAutofit/>
          </a:bodyPr>
          <a:lstStyle>
            <a:lvl1pPr>
              <a:defRPr/>
            </a:lvl1pPr>
          </a:lstStyle>
          <a:p>
            <a:pPr lvl="0"/>
            <a:r>
              <a:rPr lang="es-CO" noProof="0"/>
              <a:t>Click to add text. Use Kennedys tools to format bullets and headings.</a:t>
            </a:r>
          </a:p>
          <a:p>
            <a:pPr lvl="1"/>
            <a:r>
              <a:rPr lang="es-CO" noProof="0"/>
              <a:t>Second level</a:t>
            </a:r>
          </a:p>
          <a:p>
            <a:pPr lvl="2"/>
            <a:r>
              <a:rPr lang="es-CO" noProof="0"/>
              <a:t>Third level</a:t>
            </a:r>
          </a:p>
          <a:p>
            <a:pPr lvl="3"/>
            <a:r>
              <a:rPr lang="es-CO" noProof="0"/>
              <a:t>Fourth level</a:t>
            </a:r>
          </a:p>
          <a:p>
            <a:pPr lvl="4"/>
            <a:r>
              <a:rPr lang="es-CO" noProof="0"/>
              <a:t>Fifth level</a:t>
            </a:r>
            <a:endParaRPr lang="es-CO" noProof="0" dirty="0"/>
          </a:p>
        </p:txBody>
      </p:sp>
      <p:sp>
        <p:nvSpPr>
          <p:cNvPr id="6" name="ctsLYN"/>
          <p:cNvSpPr/>
          <p:nvPr userDrawn="1"/>
        </p:nvSpPr>
        <p:spPr bwMode="gray">
          <a:xfrm>
            <a:off x="0" y="0"/>
            <a:ext cx="0" cy="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noProof="0"/>
              <a:t>One Thirds</a:t>
            </a:r>
            <a:endParaRPr lang="es-CO" noProof="0" dirty="0"/>
          </a:p>
        </p:txBody>
      </p:sp>
      <p:sp>
        <p:nvSpPr>
          <p:cNvPr id="7" name="Title 6"/>
          <p:cNvSpPr>
            <a:spLocks noGrp="1"/>
          </p:cNvSpPr>
          <p:nvPr>
            <p:ph type="title" hasCustomPrompt="1"/>
          </p:nvPr>
        </p:nvSpPr>
        <p:spPr bwMode="gray">
          <a:xfrm>
            <a:off x="562705" y="623095"/>
            <a:ext cx="8784000" cy="431799"/>
          </a:xfrm>
        </p:spPr>
        <p:txBody>
          <a:bodyPr/>
          <a:lstStyle>
            <a:lvl1pPr>
              <a:defRPr baseline="0"/>
            </a:lvl1pPr>
          </a:lstStyle>
          <a:p>
            <a:r>
              <a:rPr lang="es-CO" noProof="0"/>
              <a:t>Click to add title</a:t>
            </a:r>
            <a:endParaRPr lang="es-CO" noProof="0" dirty="0"/>
          </a:p>
        </p:txBody>
      </p:sp>
      <p:sp>
        <p:nvSpPr>
          <p:cNvPr id="8" name="Text Placeholder 6"/>
          <p:cNvSpPr>
            <a:spLocks noGrp="1"/>
          </p:cNvSpPr>
          <p:nvPr>
            <p:ph type="body" sz="quarter" idx="11" hasCustomPrompt="1"/>
          </p:nvPr>
        </p:nvSpPr>
        <p:spPr>
          <a:xfrm>
            <a:off x="562705" y="1052513"/>
            <a:ext cx="8785225" cy="307777"/>
          </a:xfrm>
          <a:noFill/>
        </p:spPr>
        <p:txBody>
          <a:bodyPr wrap="square" lIns="0" tIns="0" rIns="0" bIns="0" rtlCol="0">
            <a:sp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lang="da-DK" b="1" dirty="0">
                <a:solidFill>
                  <a:srgbClr val="7F7F7F"/>
                </a:solidFill>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s-CO"/>
              <a:t>Click to insert subtitle</a:t>
            </a:r>
            <a:endParaRPr lang="es-CO" dirty="0"/>
          </a:p>
        </p:txBody>
      </p:sp>
      <p:sp>
        <p:nvSpPr>
          <p:cNvPr id="10" name="RedBox">
            <a:extLst>
              <a:ext uri="{FF2B5EF4-FFF2-40B4-BE49-F238E27FC236}">
                <a16:creationId xmlns:a16="http://schemas.microsoft.com/office/drawing/2014/main" id="{0F0707EC-FA86-4A56-9FB5-3A6423DAA558}"/>
              </a:ext>
            </a:extLst>
          </p:cNvPr>
          <p:cNvSpPr txBox="1"/>
          <p:nvPr userDrawn="1"/>
        </p:nvSpPr>
        <p:spPr>
          <a:xfrm>
            <a:off x="-2823864" y="1588964"/>
            <a:ext cx="2700000" cy="630154"/>
          </a:xfrm>
          <a:prstGeom prst="rect">
            <a:avLst/>
          </a:prstGeom>
          <a:solidFill>
            <a:srgbClr val="FF0000"/>
          </a:solidFill>
        </p:spPr>
        <p:txBody>
          <a:bodyPr wrap="square" lIns="72000" tIns="72000" rIns="72000" bIns="72000" rtlCol="0">
            <a:spAutoFit/>
          </a:bodyPr>
          <a:lstStyle/>
          <a:p>
            <a:r>
              <a:rPr lang="es-CO" sz="1050" b="1" kern="0">
                <a:solidFill>
                  <a:srgbClr val="FFFF00"/>
                </a:solidFill>
              </a:rPr>
              <a:t>TIP! </a:t>
            </a:r>
            <a:r>
              <a:rPr lang="es-CO" sz="1050">
                <a:solidFill>
                  <a:schemeClr val="bg1"/>
                </a:solidFill>
              </a:rPr>
              <a:t>You can now use the </a:t>
            </a:r>
            <a:r>
              <a:rPr lang="es-CO" sz="1050" b="1" i="1">
                <a:solidFill>
                  <a:srgbClr val="FFFF00"/>
                </a:solidFill>
              </a:rPr>
              <a:t>Insert Icons </a:t>
            </a:r>
            <a:r>
              <a:rPr lang="es-CO" sz="1050">
                <a:solidFill>
                  <a:schemeClr val="bg1"/>
                </a:solidFill>
              </a:rPr>
              <a:t>feature</a:t>
            </a:r>
            <a:r>
              <a:rPr lang="es-CO" sz="1050" b="1" i="1">
                <a:solidFill>
                  <a:schemeClr val="bg1"/>
                </a:solidFill>
              </a:rPr>
              <a:t> </a:t>
            </a:r>
            <a:r>
              <a:rPr lang="es-CO" sz="1050">
                <a:solidFill>
                  <a:schemeClr val="bg1"/>
                </a:solidFill>
              </a:rPr>
              <a:t>from the toolbar above to access our on-brand icon library.</a:t>
            </a:r>
            <a:endParaRPr lang="es-CO" sz="1050" dirty="0">
              <a:solidFill>
                <a:schemeClr val="bg1"/>
              </a:solidFill>
            </a:endParaRPr>
          </a:p>
        </p:txBody>
      </p:sp>
    </p:spTree>
    <p:extLst>
      <p:ext uri="{BB962C8B-B14F-4D97-AF65-F5344CB8AC3E}">
        <p14:creationId xmlns:p14="http://schemas.microsoft.com/office/powerpoint/2010/main" val="3502727822"/>
      </p:ext>
    </p:extLst>
  </p:cSld>
  <p:clrMapOvr>
    <a:masterClrMapping/>
  </p:clrMapOvr>
  <p:extLst>
    <p:ext uri="{DCECCB84-F9BA-43D5-87BE-67443E8EF086}">
      <p15:sldGuideLst xmlns:p15="http://schemas.microsoft.com/office/powerpoint/2012/main">
        <p15:guide id="1" pos="353" userDrawn="1">
          <p15:clr>
            <a:srgbClr val="A4A3A4"/>
          </p15:clr>
        </p15:guide>
        <p15:guide id="2" orient="horz" pos="391" userDrawn="1">
          <p15:clr>
            <a:srgbClr val="A4A3A4"/>
          </p15:clr>
        </p15:guide>
        <p15:guide id="3" orient="horz" pos="663" userDrawn="1">
          <p15:clr>
            <a:srgbClr val="A4A3A4"/>
          </p15:clr>
        </p15:guide>
        <p15:guide id="4" orient="horz" pos="981" userDrawn="1">
          <p15:clr>
            <a:srgbClr val="A4A3A4"/>
          </p15:clr>
        </p15:guide>
        <p15:guide id="5" orient="horz" pos="3793" userDrawn="1">
          <p15:clr>
            <a:srgbClr val="A4A3A4"/>
          </p15:clr>
        </p15:guide>
        <p15:guide id="6" pos="2122" userDrawn="1">
          <p15:clr>
            <a:srgbClr val="A4A3A4"/>
          </p15:clr>
        </p15:guide>
        <p15:guide id="7" pos="2213" userDrawn="1">
          <p15:clr>
            <a:srgbClr val="A4A3A4"/>
          </p15:clr>
        </p15:guide>
        <p15:guide id="8" pos="3075" userDrawn="1">
          <p15:clr>
            <a:srgbClr val="A4A3A4"/>
          </p15:clr>
        </p15:guide>
        <p15:guide id="9" pos="3165" userDrawn="1">
          <p15:clr>
            <a:srgbClr val="A4A3A4"/>
          </p15:clr>
        </p15:guide>
        <p15:guide id="10" pos="4027" userDrawn="1">
          <p15:clr>
            <a:srgbClr val="A4A3A4"/>
          </p15:clr>
        </p15:guide>
        <p15:guide id="11" pos="4118" userDrawn="1">
          <p15:clr>
            <a:srgbClr val="A4A3A4"/>
          </p15:clr>
        </p15:guide>
        <p15:guide id="12" pos="5887" userDrawn="1">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e Thirds Imag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bwMode="gray">
          <a:xfrm>
            <a:off x="562893" y="3860800"/>
            <a:ext cx="2805782" cy="2162007"/>
          </a:xfrm>
        </p:spPr>
        <p:txBody>
          <a:bodyPr>
            <a:noAutofit/>
          </a:bodyPr>
          <a:lstStyle>
            <a:lvl1pPr>
              <a:defRPr/>
            </a:lvl1pPr>
          </a:lstStyle>
          <a:p>
            <a:pPr lvl="0"/>
            <a:r>
              <a:rPr lang="es-CO" noProof="0"/>
              <a:t>These pre-populated slides serve as a style and layout guide that enable you to change and update images via the brand image library.</a:t>
            </a:r>
            <a:endParaRPr lang="es-CO" noProof="0" dirty="0"/>
          </a:p>
        </p:txBody>
      </p:sp>
      <p:sp>
        <p:nvSpPr>
          <p:cNvPr id="4" name="Content Placeholder 3"/>
          <p:cNvSpPr>
            <a:spLocks noGrp="1"/>
          </p:cNvSpPr>
          <p:nvPr>
            <p:ph sz="half" idx="2" hasCustomPrompt="1"/>
          </p:nvPr>
        </p:nvSpPr>
        <p:spPr bwMode="gray">
          <a:xfrm>
            <a:off x="3513138" y="3860800"/>
            <a:ext cx="2879725" cy="2162007"/>
          </a:xfrm>
        </p:spPr>
        <p:txBody>
          <a:bodyPr>
            <a:noAutofit/>
          </a:bodyPr>
          <a:lstStyle>
            <a:lvl1pPr>
              <a:defRPr/>
            </a:lvl1pPr>
          </a:lstStyle>
          <a:p>
            <a:pPr lvl="0"/>
            <a:r>
              <a:rPr lang="es-CO" noProof="0"/>
              <a:t>Select an individual image box, then choose Insert Images from the toolbar dropdown menu.</a:t>
            </a:r>
            <a:endParaRPr lang="es-CO" noProof="0" dirty="0"/>
          </a:p>
        </p:txBody>
      </p:sp>
      <p:sp>
        <p:nvSpPr>
          <p:cNvPr id="5" name="Content Placeholder 2"/>
          <p:cNvSpPr>
            <a:spLocks noGrp="1"/>
          </p:cNvSpPr>
          <p:nvPr>
            <p:ph sz="half" idx="10" hasCustomPrompt="1"/>
          </p:nvPr>
        </p:nvSpPr>
        <p:spPr bwMode="gray">
          <a:xfrm>
            <a:off x="6537325" y="3860800"/>
            <a:ext cx="2809379" cy="2162007"/>
          </a:xfrm>
        </p:spPr>
        <p:txBody>
          <a:bodyPr>
            <a:noAutofit/>
          </a:bodyPr>
          <a:lstStyle>
            <a:lvl1pPr>
              <a:defRPr/>
            </a:lvl1pPr>
          </a:lstStyle>
          <a:p>
            <a:pPr lvl="0"/>
            <a:r>
              <a:rPr lang="es-CO" noProof="0"/>
              <a:t>Navigate to Insert Image on Shape and browse the usual image library folders. Images will auto-fit the picture box.</a:t>
            </a:r>
            <a:endParaRPr lang="es-CO" noProof="0" dirty="0"/>
          </a:p>
        </p:txBody>
      </p:sp>
      <p:sp>
        <p:nvSpPr>
          <p:cNvPr id="6" name="ctsLYN"/>
          <p:cNvSpPr/>
          <p:nvPr userDrawn="1"/>
        </p:nvSpPr>
        <p:spPr bwMode="gray">
          <a:xfrm>
            <a:off x="0" y="0"/>
            <a:ext cx="0" cy="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noProof="0"/>
              <a:t>One Thirds</a:t>
            </a:r>
            <a:endParaRPr lang="es-CO" noProof="0" dirty="0"/>
          </a:p>
        </p:txBody>
      </p:sp>
      <p:sp>
        <p:nvSpPr>
          <p:cNvPr id="7" name="Title 6"/>
          <p:cNvSpPr>
            <a:spLocks noGrp="1"/>
          </p:cNvSpPr>
          <p:nvPr>
            <p:ph type="title" hasCustomPrompt="1"/>
          </p:nvPr>
        </p:nvSpPr>
        <p:spPr bwMode="gray">
          <a:xfrm>
            <a:off x="562705" y="623095"/>
            <a:ext cx="8784000" cy="431799"/>
          </a:xfrm>
        </p:spPr>
        <p:txBody>
          <a:bodyPr/>
          <a:lstStyle>
            <a:lvl1pPr>
              <a:defRPr baseline="0"/>
            </a:lvl1pPr>
          </a:lstStyle>
          <a:p>
            <a:r>
              <a:rPr lang="es-CO" noProof="0"/>
              <a:t>Click to add title</a:t>
            </a:r>
            <a:endParaRPr lang="es-CO" noProof="0" dirty="0"/>
          </a:p>
        </p:txBody>
      </p:sp>
      <p:sp>
        <p:nvSpPr>
          <p:cNvPr id="8" name="Text Placeholder 6"/>
          <p:cNvSpPr>
            <a:spLocks noGrp="1"/>
          </p:cNvSpPr>
          <p:nvPr>
            <p:ph type="body" sz="quarter" idx="11" hasCustomPrompt="1"/>
          </p:nvPr>
        </p:nvSpPr>
        <p:spPr>
          <a:xfrm>
            <a:off x="562705" y="1052513"/>
            <a:ext cx="8785225" cy="307777"/>
          </a:xfrm>
          <a:noFill/>
        </p:spPr>
        <p:txBody>
          <a:bodyPr wrap="square" lIns="0" tIns="0" rIns="0" bIns="0" rtlCol="0">
            <a:sp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lang="da-DK" b="1" dirty="0">
                <a:solidFill>
                  <a:srgbClr val="7F7F7F"/>
                </a:solidFill>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s-CO"/>
              <a:t>Click to insert subtitle</a:t>
            </a:r>
            <a:endParaRPr lang="es-CO" dirty="0"/>
          </a:p>
        </p:txBody>
      </p:sp>
      <p:sp>
        <p:nvSpPr>
          <p:cNvPr id="9" name="Picture Placeholder 8">
            <a:extLst>
              <a:ext uri="{FF2B5EF4-FFF2-40B4-BE49-F238E27FC236}">
                <a16:creationId xmlns:a16="http://schemas.microsoft.com/office/drawing/2014/main" id="{B886F8C9-D995-45FC-A754-6870B5A2C1C7}"/>
              </a:ext>
            </a:extLst>
          </p:cNvPr>
          <p:cNvSpPr>
            <a:spLocks noGrp="1"/>
          </p:cNvSpPr>
          <p:nvPr>
            <p:ph type="pic" sz="quarter" idx="12" hasCustomPrompt="1"/>
          </p:nvPr>
        </p:nvSpPr>
        <p:spPr>
          <a:xfrm>
            <a:off x="561975" y="1557338"/>
            <a:ext cx="2806700" cy="2159000"/>
          </a:xfrm>
          <a:blipFill>
            <a:blip r:embed="rId2"/>
            <a:stretch>
              <a:fillRect/>
            </a:stretch>
          </a:blipFill>
        </p:spPr>
        <p:txBody>
          <a:bodyPr/>
          <a:lstStyle>
            <a:lvl1pPr>
              <a:defRPr/>
            </a:lvl1pPr>
          </a:lstStyle>
          <a:p>
            <a:r>
              <a:rPr lang="es-CO"/>
              <a:t> </a:t>
            </a:r>
            <a:endParaRPr lang="es-CO" dirty="0"/>
          </a:p>
        </p:txBody>
      </p:sp>
      <p:sp>
        <p:nvSpPr>
          <p:cNvPr id="10" name="Picture Placeholder 8">
            <a:extLst>
              <a:ext uri="{FF2B5EF4-FFF2-40B4-BE49-F238E27FC236}">
                <a16:creationId xmlns:a16="http://schemas.microsoft.com/office/drawing/2014/main" id="{B59F7704-BB89-4A3B-874F-3FB7C26CB8B4}"/>
              </a:ext>
            </a:extLst>
          </p:cNvPr>
          <p:cNvSpPr>
            <a:spLocks noGrp="1"/>
          </p:cNvSpPr>
          <p:nvPr>
            <p:ph type="pic" sz="quarter" idx="13" hasCustomPrompt="1"/>
          </p:nvPr>
        </p:nvSpPr>
        <p:spPr>
          <a:xfrm>
            <a:off x="3513138" y="1557338"/>
            <a:ext cx="2880000" cy="2159000"/>
          </a:xfrm>
          <a:blipFill>
            <a:blip r:embed="rId3"/>
            <a:stretch>
              <a:fillRect/>
            </a:stretch>
          </a:blipFill>
        </p:spPr>
        <p:txBody>
          <a:bodyPr/>
          <a:lstStyle>
            <a:lvl1pPr>
              <a:defRPr/>
            </a:lvl1pPr>
          </a:lstStyle>
          <a:p>
            <a:r>
              <a:rPr lang="es-CO"/>
              <a:t> </a:t>
            </a:r>
            <a:endParaRPr lang="es-CO" dirty="0"/>
          </a:p>
        </p:txBody>
      </p:sp>
      <p:sp>
        <p:nvSpPr>
          <p:cNvPr id="11" name="Picture Placeholder 8">
            <a:extLst>
              <a:ext uri="{FF2B5EF4-FFF2-40B4-BE49-F238E27FC236}">
                <a16:creationId xmlns:a16="http://schemas.microsoft.com/office/drawing/2014/main" id="{5CAD6599-F124-43F3-9BCB-8FBE31AC9702}"/>
              </a:ext>
            </a:extLst>
          </p:cNvPr>
          <p:cNvSpPr>
            <a:spLocks noGrp="1"/>
          </p:cNvSpPr>
          <p:nvPr>
            <p:ph type="pic" sz="quarter" idx="14" hasCustomPrompt="1"/>
          </p:nvPr>
        </p:nvSpPr>
        <p:spPr>
          <a:xfrm>
            <a:off x="6539657" y="1557338"/>
            <a:ext cx="2806700" cy="2159000"/>
          </a:xfrm>
          <a:blipFill>
            <a:blip r:embed="rId4"/>
            <a:stretch>
              <a:fillRect/>
            </a:stretch>
          </a:blipFill>
        </p:spPr>
        <p:txBody>
          <a:bodyPr/>
          <a:lstStyle>
            <a:lvl1pPr>
              <a:defRPr/>
            </a:lvl1pPr>
          </a:lstStyle>
          <a:p>
            <a:r>
              <a:rPr lang="es-CO"/>
              <a:t> </a:t>
            </a:r>
            <a:endParaRPr lang="es-CO" dirty="0"/>
          </a:p>
        </p:txBody>
      </p:sp>
      <p:sp>
        <p:nvSpPr>
          <p:cNvPr id="12" name="RedBox">
            <a:extLst>
              <a:ext uri="{FF2B5EF4-FFF2-40B4-BE49-F238E27FC236}">
                <a16:creationId xmlns:a16="http://schemas.microsoft.com/office/drawing/2014/main" id="{5CCB75F3-A469-4B32-A127-01045378750E}"/>
              </a:ext>
            </a:extLst>
          </p:cNvPr>
          <p:cNvSpPr txBox="1"/>
          <p:nvPr userDrawn="1"/>
        </p:nvSpPr>
        <p:spPr>
          <a:xfrm>
            <a:off x="10065568" y="623095"/>
            <a:ext cx="2700000" cy="953320"/>
          </a:xfrm>
          <a:prstGeom prst="rect">
            <a:avLst/>
          </a:prstGeom>
          <a:solidFill>
            <a:srgbClr val="FF0000"/>
          </a:solidFill>
        </p:spPr>
        <p:txBody>
          <a:bodyPr wrap="square" lIns="72000" tIns="72000" rIns="72000" bIns="72000" rtlCol="0">
            <a:spAutoFit/>
          </a:bodyPr>
          <a:lstStyle/>
          <a:p>
            <a:r>
              <a:rPr lang="es-CO" sz="1050" b="1" kern="0">
                <a:solidFill>
                  <a:srgbClr val="FFFF00"/>
                </a:solidFill>
              </a:rPr>
              <a:t>TIP! </a:t>
            </a:r>
            <a:r>
              <a:rPr lang="es-CO" sz="1050">
                <a:solidFill>
                  <a:schemeClr val="bg1"/>
                </a:solidFill>
              </a:rPr>
              <a:t>To access on-brand images from </a:t>
            </a:r>
            <a:br>
              <a:rPr lang="es-CO" sz="1050">
                <a:solidFill>
                  <a:schemeClr val="bg1"/>
                </a:solidFill>
              </a:rPr>
            </a:br>
            <a:r>
              <a:rPr lang="es-CO" sz="1050">
                <a:solidFill>
                  <a:schemeClr val="bg1"/>
                </a:solidFill>
              </a:rPr>
              <a:t>our image library, select the picture box and update it via the Kennedys toolbar </a:t>
            </a:r>
            <a:r>
              <a:rPr lang="es-CO" sz="1050" b="1">
                <a:solidFill>
                  <a:srgbClr val="FFFF00"/>
                </a:solidFill>
              </a:rPr>
              <a:t>&gt; Insert Images</a:t>
            </a:r>
            <a:r>
              <a:rPr lang="es-CO" sz="1050">
                <a:solidFill>
                  <a:schemeClr val="bg1"/>
                </a:solidFill>
              </a:rPr>
              <a:t>, then </a:t>
            </a:r>
            <a:r>
              <a:rPr lang="es-CO" sz="1050" b="1">
                <a:solidFill>
                  <a:srgbClr val="FFFF00"/>
                </a:solidFill>
              </a:rPr>
              <a:t>Insert Image on Shape</a:t>
            </a:r>
            <a:r>
              <a:rPr lang="es-CO" sz="1050">
                <a:solidFill>
                  <a:schemeClr val="bg1"/>
                </a:solidFill>
              </a:rPr>
              <a:t>.</a:t>
            </a:r>
            <a:endParaRPr lang="es-CO" sz="1050" dirty="0">
              <a:solidFill>
                <a:schemeClr val="bg1"/>
              </a:solidFill>
            </a:endParaRPr>
          </a:p>
        </p:txBody>
      </p:sp>
    </p:spTree>
    <p:extLst>
      <p:ext uri="{BB962C8B-B14F-4D97-AF65-F5344CB8AC3E}">
        <p14:creationId xmlns:p14="http://schemas.microsoft.com/office/powerpoint/2010/main" val="3445685223"/>
      </p:ext>
    </p:extLst>
  </p:cSld>
  <p:clrMapOvr>
    <a:masterClrMapping/>
  </p:clrMapOvr>
  <p:extLst>
    <p:ext uri="{DCECCB84-F9BA-43D5-87BE-67443E8EF086}">
      <p15:sldGuideLst xmlns:p15="http://schemas.microsoft.com/office/powerpoint/2012/main">
        <p15:guide id="1" pos="353">
          <p15:clr>
            <a:srgbClr val="A4A3A4"/>
          </p15:clr>
        </p15:guide>
        <p15:guide id="2" orient="horz" pos="391">
          <p15:clr>
            <a:srgbClr val="A4A3A4"/>
          </p15:clr>
        </p15:guide>
        <p15:guide id="3" orient="horz" pos="663">
          <p15:clr>
            <a:srgbClr val="A4A3A4"/>
          </p15:clr>
        </p15:guide>
        <p15:guide id="4" orient="horz" pos="981">
          <p15:clr>
            <a:srgbClr val="A4A3A4"/>
          </p15:clr>
        </p15:guide>
        <p15:guide id="5" orient="horz" pos="3793">
          <p15:clr>
            <a:srgbClr val="A4A3A4"/>
          </p15:clr>
        </p15:guide>
        <p15:guide id="6" pos="2122">
          <p15:clr>
            <a:srgbClr val="A4A3A4"/>
          </p15:clr>
        </p15:guide>
        <p15:guide id="7" pos="2213">
          <p15:clr>
            <a:srgbClr val="A4A3A4"/>
          </p15:clr>
        </p15:guide>
        <p15:guide id="8" pos="3075">
          <p15:clr>
            <a:srgbClr val="A4A3A4"/>
          </p15:clr>
        </p15:guide>
        <p15:guide id="9" pos="3165">
          <p15:clr>
            <a:srgbClr val="A4A3A4"/>
          </p15:clr>
        </p15:guide>
        <p15:guide id="10" pos="4027">
          <p15:clr>
            <a:srgbClr val="A4A3A4"/>
          </p15:clr>
        </p15:guide>
        <p15:guide id="11" pos="4118">
          <p15:clr>
            <a:srgbClr val="A4A3A4"/>
          </p15:clr>
        </p15:guide>
        <p15:guide id="12" pos="5887">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bwMode="gray">
          <a:xfrm>
            <a:off x="562893" y="1558758"/>
            <a:ext cx="4320000" cy="2160000"/>
          </a:xfrm>
        </p:spPr>
        <p:txBody>
          <a:bodyPr>
            <a:noAutofit/>
          </a:bodyPr>
          <a:lstStyle>
            <a:lvl1pPr>
              <a:defRPr/>
            </a:lvl1pPr>
          </a:lstStyle>
          <a:p>
            <a:pPr lvl="0"/>
            <a:r>
              <a:rPr lang="es-CO" noProof="0"/>
              <a:t>Click to add text. Use Kennedys tools to format bullets and headings.</a:t>
            </a:r>
          </a:p>
          <a:p>
            <a:pPr lvl="1"/>
            <a:r>
              <a:rPr lang="es-CO" noProof="0"/>
              <a:t>Second level</a:t>
            </a:r>
          </a:p>
          <a:p>
            <a:pPr lvl="2"/>
            <a:r>
              <a:rPr lang="es-CO" noProof="0"/>
              <a:t>Third level</a:t>
            </a:r>
          </a:p>
          <a:p>
            <a:pPr lvl="3"/>
            <a:r>
              <a:rPr lang="es-CO" noProof="0"/>
              <a:t>Fourth level</a:t>
            </a:r>
          </a:p>
          <a:p>
            <a:pPr lvl="4"/>
            <a:r>
              <a:rPr lang="es-CO" noProof="0"/>
              <a:t>Fifth level</a:t>
            </a:r>
            <a:endParaRPr lang="es-CO" noProof="0" dirty="0"/>
          </a:p>
        </p:txBody>
      </p:sp>
      <p:sp>
        <p:nvSpPr>
          <p:cNvPr id="4" name="Content Placeholder 3"/>
          <p:cNvSpPr>
            <a:spLocks noGrp="1"/>
          </p:cNvSpPr>
          <p:nvPr>
            <p:ph sz="half" idx="2" hasCustomPrompt="1"/>
          </p:nvPr>
        </p:nvSpPr>
        <p:spPr bwMode="gray">
          <a:xfrm>
            <a:off x="5027994" y="1558758"/>
            <a:ext cx="4320000" cy="2160000"/>
          </a:xfrm>
        </p:spPr>
        <p:txBody>
          <a:bodyPr>
            <a:noAutofit/>
          </a:bodyPr>
          <a:lstStyle>
            <a:lvl1pPr>
              <a:defRPr/>
            </a:lvl1pPr>
          </a:lstStyle>
          <a:p>
            <a:pPr lvl="0"/>
            <a:r>
              <a:rPr lang="es-CO" noProof="0"/>
              <a:t>Click to add text. Use Kennedys tools to format bullets and headings.</a:t>
            </a:r>
          </a:p>
          <a:p>
            <a:pPr lvl="1"/>
            <a:r>
              <a:rPr lang="es-CO" noProof="0"/>
              <a:t>Second level</a:t>
            </a:r>
          </a:p>
          <a:p>
            <a:pPr lvl="2"/>
            <a:r>
              <a:rPr lang="es-CO" noProof="0"/>
              <a:t>Third level</a:t>
            </a:r>
          </a:p>
          <a:p>
            <a:pPr lvl="3"/>
            <a:r>
              <a:rPr lang="es-CO" noProof="0"/>
              <a:t>Fourth level</a:t>
            </a:r>
          </a:p>
          <a:p>
            <a:pPr lvl="4"/>
            <a:r>
              <a:rPr lang="es-CO" noProof="0"/>
              <a:t>Fifth level</a:t>
            </a:r>
            <a:endParaRPr lang="es-CO" noProof="0" dirty="0"/>
          </a:p>
        </p:txBody>
      </p:sp>
      <p:sp>
        <p:nvSpPr>
          <p:cNvPr id="5" name="Content Placeholder 2"/>
          <p:cNvSpPr>
            <a:spLocks noGrp="1"/>
          </p:cNvSpPr>
          <p:nvPr>
            <p:ph sz="half" idx="10" hasCustomPrompt="1"/>
          </p:nvPr>
        </p:nvSpPr>
        <p:spPr bwMode="gray">
          <a:xfrm>
            <a:off x="562893" y="3862758"/>
            <a:ext cx="4320000" cy="2160000"/>
          </a:xfrm>
        </p:spPr>
        <p:txBody>
          <a:bodyPr>
            <a:noAutofit/>
          </a:bodyPr>
          <a:lstStyle>
            <a:lvl1pPr>
              <a:defRPr/>
            </a:lvl1pPr>
          </a:lstStyle>
          <a:p>
            <a:pPr lvl="0"/>
            <a:r>
              <a:rPr lang="es-CO" noProof="0"/>
              <a:t>Click to add text. Use Kennedys tools to format bullets and headings.</a:t>
            </a:r>
          </a:p>
          <a:p>
            <a:pPr lvl="1"/>
            <a:r>
              <a:rPr lang="es-CO" noProof="0"/>
              <a:t>Second level</a:t>
            </a:r>
          </a:p>
          <a:p>
            <a:pPr lvl="2"/>
            <a:r>
              <a:rPr lang="es-CO" noProof="0"/>
              <a:t>Third level</a:t>
            </a:r>
          </a:p>
          <a:p>
            <a:pPr lvl="3"/>
            <a:r>
              <a:rPr lang="es-CO" noProof="0"/>
              <a:t>Fourth level</a:t>
            </a:r>
          </a:p>
          <a:p>
            <a:pPr lvl="4"/>
            <a:r>
              <a:rPr lang="es-CO" noProof="0"/>
              <a:t>Fifth level</a:t>
            </a:r>
            <a:endParaRPr lang="es-CO" noProof="0" dirty="0"/>
          </a:p>
        </p:txBody>
      </p:sp>
      <p:sp>
        <p:nvSpPr>
          <p:cNvPr id="6" name="Content Placeholder 3"/>
          <p:cNvSpPr>
            <a:spLocks noGrp="1"/>
          </p:cNvSpPr>
          <p:nvPr>
            <p:ph sz="half" idx="11" hasCustomPrompt="1"/>
          </p:nvPr>
        </p:nvSpPr>
        <p:spPr bwMode="gray">
          <a:xfrm>
            <a:off x="5027994" y="3862758"/>
            <a:ext cx="4320000" cy="2160000"/>
          </a:xfrm>
        </p:spPr>
        <p:txBody>
          <a:bodyPr>
            <a:noAutofit/>
          </a:bodyPr>
          <a:lstStyle>
            <a:lvl1pPr>
              <a:defRPr/>
            </a:lvl1pPr>
          </a:lstStyle>
          <a:p>
            <a:pPr lvl="0"/>
            <a:r>
              <a:rPr lang="es-CO" noProof="0"/>
              <a:t>Click to add text. Use Kennedys tools to format bullets and headings.</a:t>
            </a:r>
          </a:p>
          <a:p>
            <a:pPr lvl="1"/>
            <a:r>
              <a:rPr lang="es-CO" noProof="0"/>
              <a:t>Second level</a:t>
            </a:r>
          </a:p>
          <a:p>
            <a:pPr lvl="2"/>
            <a:r>
              <a:rPr lang="es-CO" noProof="0"/>
              <a:t>Third level</a:t>
            </a:r>
          </a:p>
          <a:p>
            <a:pPr lvl="3"/>
            <a:r>
              <a:rPr lang="es-CO" noProof="0"/>
              <a:t>Fourth level</a:t>
            </a:r>
          </a:p>
          <a:p>
            <a:pPr lvl="4"/>
            <a:r>
              <a:rPr lang="es-CO" noProof="0"/>
              <a:t>Fifth level</a:t>
            </a:r>
            <a:endParaRPr lang="es-CO" noProof="0" dirty="0"/>
          </a:p>
        </p:txBody>
      </p:sp>
      <p:sp>
        <p:nvSpPr>
          <p:cNvPr id="7" name="ctsLYN"/>
          <p:cNvSpPr/>
          <p:nvPr userDrawn="1"/>
        </p:nvSpPr>
        <p:spPr bwMode="gray">
          <a:xfrm>
            <a:off x="0" y="0"/>
            <a:ext cx="0" cy="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noProof="0"/>
              <a:t>Four Content</a:t>
            </a:r>
            <a:endParaRPr lang="es-CO" noProof="0" dirty="0"/>
          </a:p>
        </p:txBody>
      </p:sp>
      <p:sp>
        <p:nvSpPr>
          <p:cNvPr id="8" name="Title 7"/>
          <p:cNvSpPr>
            <a:spLocks noGrp="1"/>
          </p:cNvSpPr>
          <p:nvPr>
            <p:ph type="title" hasCustomPrompt="1"/>
          </p:nvPr>
        </p:nvSpPr>
        <p:spPr bwMode="gray"/>
        <p:txBody>
          <a:bodyPr/>
          <a:lstStyle>
            <a:lvl1pPr>
              <a:defRPr/>
            </a:lvl1pPr>
          </a:lstStyle>
          <a:p>
            <a:r>
              <a:rPr lang="es-CO" noProof="0"/>
              <a:t>Click to add title</a:t>
            </a:r>
            <a:endParaRPr lang="es-CO" noProof="0" dirty="0"/>
          </a:p>
        </p:txBody>
      </p:sp>
      <p:sp>
        <p:nvSpPr>
          <p:cNvPr id="9" name="Text Placeholder 6"/>
          <p:cNvSpPr>
            <a:spLocks noGrp="1"/>
          </p:cNvSpPr>
          <p:nvPr>
            <p:ph type="body" sz="quarter" idx="12" hasCustomPrompt="1"/>
          </p:nvPr>
        </p:nvSpPr>
        <p:spPr>
          <a:xfrm>
            <a:off x="562705" y="1052513"/>
            <a:ext cx="8785225" cy="307777"/>
          </a:xfrm>
          <a:noFill/>
        </p:spPr>
        <p:txBody>
          <a:bodyPr wrap="square" lIns="0" tIns="0" rIns="0" bIns="0" rtlCol="0">
            <a:sp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lang="da-DK" b="1" dirty="0">
                <a:solidFill>
                  <a:srgbClr val="7F7F7F"/>
                </a:solidFill>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s-CO"/>
              <a:t>Click to insert subtitle</a:t>
            </a:r>
            <a:endParaRPr lang="es-CO" dirty="0"/>
          </a:p>
        </p:txBody>
      </p:sp>
      <p:sp>
        <p:nvSpPr>
          <p:cNvPr id="11" name="RedBox">
            <a:extLst>
              <a:ext uri="{FF2B5EF4-FFF2-40B4-BE49-F238E27FC236}">
                <a16:creationId xmlns:a16="http://schemas.microsoft.com/office/drawing/2014/main" id="{DB434277-9DB0-43D8-9FC5-2B094DA783E1}"/>
              </a:ext>
            </a:extLst>
          </p:cNvPr>
          <p:cNvSpPr txBox="1"/>
          <p:nvPr userDrawn="1"/>
        </p:nvSpPr>
        <p:spPr>
          <a:xfrm>
            <a:off x="-2823864" y="1557338"/>
            <a:ext cx="2700000" cy="630154"/>
          </a:xfrm>
          <a:prstGeom prst="rect">
            <a:avLst/>
          </a:prstGeom>
          <a:solidFill>
            <a:srgbClr val="FF0000"/>
          </a:solidFill>
        </p:spPr>
        <p:txBody>
          <a:bodyPr wrap="square" lIns="72000" tIns="72000" rIns="72000" bIns="72000" rtlCol="0">
            <a:spAutoFit/>
          </a:bodyPr>
          <a:lstStyle/>
          <a:p>
            <a:r>
              <a:rPr lang="es-CO" sz="1050" b="1" kern="0">
                <a:solidFill>
                  <a:srgbClr val="FFFF00"/>
                </a:solidFill>
              </a:rPr>
              <a:t>TIP! </a:t>
            </a:r>
            <a:r>
              <a:rPr lang="es-CO" sz="1050">
                <a:solidFill>
                  <a:schemeClr val="bg1"/>
                </a:solidFill>
              </a:rPr>
              <a:t>You can now use the </a:t>
            </a:r>
            <a:r>
              <a:rPr lang="es-CO" sz="1050" b="1" i="1">
                <a:solidFill>
                  <a:srgbClr val="FFFF00"/>
                </a:solidFill>
              </a:rPr>
              <a:t>Insert Icons </a:t>
            </a:r>
            <a:r>
              <a:rPr lang="es-CO" sz="1050">
                <a:solidFill>
                  <a:schemeClr val="bg1"/>
                </a:solidFill>
              </a:rPr>
              <a:t>feature</a:t>
            </a:r>
            <a:r>
              <a:rPr lang="es-CO" sz="1050" b="1" i="1">
                <a:solidFill>
                  <a:schemeClr val="bg1"/>
                </a:solidFill>
              </a:rPr>
              <a:t> </a:t>
            </a:r>
            <a:r>
              <a:rPr lang="es-CO" sz="1050">
                <a:solidFill>
                  <a:schemeClr val="bg1"/>
                </a:solidFill>
              </a:rPr>
              <a:t>from the toolbar above to access our on-brand icon library.</a:t>
            </a:r>
            <a:endParaRPr lang="es-CO" sz="1050" dirty="0">
              <a:solidFill>
                <a:schemeClr val="bg1"/>
              </a:solidFill>
            </a:endParaRPr>
          </a:p>
        </p:txBody>
      </p:sp>
    </p:spTree>
    <p:extLst>
      <p:ext uri="{BB962C8B-B14F-4D97-AF65-F5344CB8AC3E}">
        <p14:creationId xmlns:p14="http://schemas.microsoft.com/office/powerpoint/2010/main" val="3081076536"/>
      </p:ext>
    </p:extLst>
  </p:cSld>
  <p:clrMapOvr>
    <a:masterClrMapping/>
  </p:clrMapOvr>
  <p:extLst>
    <p:ext uri="{DCECCB84-F9BA-43D5-87BE-67443E8EF086}">
      <p15:sldGuideLst xmlns:p15="http://schemas.microsoft.com/office/powerpoint/2012/main">
        <p15:guide id="1" pos="353" userDrawn="1">
          <p15:clr>
            <a:srgbClr val="A4A3A4"/>
          </p15:clr>
        </p15:guide>
        <p15:guide id="2" orient="horz" pos="663" userDrawn="1">
          <p15:clr>
            <a:srgbClr val="A4A3A4"/>
          </p15:clr>
        </p15:guide>
        <p15:guide id="3" pos="5887" userDrawn="1">
          <p15:clr>
            <a:srgbClr val="A4A3A4"/>
          </p15:clr>
        </p15:guide>
        <p15:guide id="4" orient="horz" pos="391" userDrawn="1">
          <p15:clr>
            <a:srgbClr val="A4A3A4"/>
          </p15:clr>
        </p15:guide>
        <p15:guide id="5" orient="horz" pos="981" userDrawn="1">
          <p15:clr>
            <a:srgbClr val="A4A3A4"/>
          </p15:clr>
        </p15:guide>
        <p15:guide id="6" orient="horz" pos="2341" userDrawn="1">
          <p15:clr>
            <a:srgbClr val="A4A3A4"/>
          </p15:clr>
        </p15:guide>
        <p15:guide id="7" orient="horz" pos="2432" userDrawn="1">
          <p15:clr>
            <a:srgbClr val="A4A3A4"/>
          </p15:clr>
        </p15:guide>
        <p15:guide id="8" orient="horz" pos="3793" userDrawn="1">
          <p15:clr>
            <a:srgbClr val="A4A3A4"/>
          </p15:clr>
        </p15:guide>
        <p15:guide id="9" pos="3075" userDrawn="1">
          <p15:clr>
            <a:srgbClr val="A4A3A4"/>
          </p15:clr>
        </p15:guide>
        <p15:guide id="10" pos="3165" userDrawn="1">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ur Content Imag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bwMode="gray">
          <a:xfrm>
            <a:off x="2356717" y="1558758"/>
            <a:ext cx="2520000" cy="2160000"/>
          </a:xfrm>
        </p:spPr>
        <p:txBody>
          <a:bodyPr>
            <a:noAutofit/>
          </a:bodyPr>
          <a:lstStyle>
            <a:lvl1pPr>
              <a:defRPr/>
            </a:lvl1pPr>
          </a:lstStyle>
          <a:p>
            <a:pPr lvl="0"/>
            <a:r>
              <a:rPr lang="es-CO" noProof="0"/>
              <a:t>These pre-populated slides serve as a style and layout guide that enable you to change and update images via the brand image library.</a:t>
            </a:r>
            <a:endParaRPr lang="es-CO" noProof="0" dirty="0"/>
          </a:p>
        </p:txBody>
      </p:sp>
      <p:sp>
        <p:nvSpPr>
          <p:cNvPr id="4" name="Content Placeholder 3"/>
          <p:cNvSpPr>
            <a:spLocks noGrp="1"/>
          </p:cNvSpPr>
          <p:nvPr>
            <p:ph sz="half" idx="2" hasCustomPrompt="1"/>
          </p:nvPr>
        </p:nvSpPr>
        <p:spPr bwMode="gray">
          <a:xfrm>
            <a:off x="6821818" y="1558758"/>
            <a:ext cx="2520000" cy="2160000"/>
          </a:xfrm>
        </p:spPr>
        <p:txBody>
          <a:bodyPr>
            <a:noAutofit/>
          </a:bodyPr>
          <a:lstStyle>
            <a:lvl1pPr>
              <a:defRPr/>
            </a:lvl1pPr>
          </a:lstStyle>
          <a:p>
            <a:pPr lvl="0"/>
            <a:r>
              <a:rPr lang="es-CO" noProof="0"/>
              <a:t>Click to add text. </a:t>
            </a:r>
          </a:p>
          <a:p>
            <a:pPr lvl="1"/>
            <a:r>
              <a:rPr lang="es-CO" noProof="0"/>
              <a:t>Second level</a:t>
            </a:r>
          </a:p>
          <a:p>
            <a:pPr lvl="2"/>
            <a:r>
              <a:rPr lang="es-CO" noProof="0"/>
              <a:t>Third level</a:t>
            </a:r>
          </a:p>
          <a:p>
            <a:pPr lvl="3"/>
            <a:r>
              <a:rPr lang="es-CO" noProof="0"/>
              <a:t>Fourth level</a:t>
            </a:r>
          </a:p>
          <a:p>
            <a:pPr lvl="4"/>
            <a:r>
              <a:rPr lang="es-CO" noProof="0"/>
              <a:t>Fifth level</a:t>
            </a:r>
            <a:endParaRPr lang="es-CO" noProof="0" dirty="0"/>
          </a:p>
        </p:txBody>
      </p:sp>
      <p:sp>
        <p:nvSpPr>
          <p:cNvPr id="5" name="Content Placeholder 2"/>
          <p:cNvSpPr>
            <a:spLocks noGrp="1"/>
          </p:cNvSpPr>
          <p:nvPr>
            <p:ph sz="half" idx="10" hasCustomPrompt="1"/>
          </p:nvPr>
        </p:nvSpPr>
        <p:spPr bwMode="gray">
          <a:xfrm>
            <a:off x="2356717" y="3862758"/>
            <a:ext cx="2520000" cy="2160000"/>
          </a:xfrm>
        </p:spPr>
        <p:txBody>
          <a:bodyPr>
            <a:noAutofit/>
          </a:bodyPr>
          <a:lstStyle>
            <a:lvl1pPr>
              <a:defRPr/>
            </a:lvl1pPr>
          </a:lstStyle>
          <a:p>
            <a:pPr lvl="0"/>
            <a:r>
              <a:rPr lang="es-CO" noProof="0"/>
              <a:t>Select an individual image box, then choose Insert Images from the toolbar dropdown menu.</a:t>
            </a:r>
            <a:endParaRPr lang="es-CO" noProof="0" dirty="0"/>
          </a:p>
        </p:txBody>
      </p:sp>
      <p:sp>
        <p:nvSpPr>
          <p:cNvPr id="6" name="Content Placeholder 3"/>
          <p:cNvSpPr>
            <a:spLocks noGrp="1"/>
          </p:cNvSpPr>
          <p:nvPr>
            <p:ph sz="half" idx="11" hasCustomPrompt="1"/>
          </p:nvPr>
        </p:nvSpPr>
        <p:spPr bwMode="gray">
          <a:xfrm>
            <a:off x="6821818" y="3862758"/>
            <a:ext cx="2520000" cy="2160000"/>
          </a:xfrm>
        </p:spPr>
        <p:txBody>
          <a:bodyPr>
            <a:noAutofit/>
          </a:bodyPr>
          <a:lstStyle>
            <a:lvl1pPr>
              <a:defRPr/>
            </a:lvl1pPr>
          </a:lstStyle>
          <a:p>
            <a:pPr lvl="0"/>
            <a:r>
              <a:rPr lang="es-CO" noProof="0"/>
              <a:t>Navigate to Insert Image on Shape and browse the usual image library folders. Images will auto-fit the picture box. </a:t>
            </a:r>
            <a:endParaRPr lang="es-CO" noProof="0" dirty="0"/>
          </a:p>
        </p:txBody>
      </p:sp>
      <p:sp>
        <p:nvSpPr>
          <p:cNvPr id="7" name="ctsLYN"/>
          <p:cNvSpPr/>
          <p:nvPr userDrawn="1"/>
        </p:nvSpPr>
        <p:spPr bwMode="gray">
          <a:xfrm>
            <a:off x="0" y="0"/>
            <a:ext cx="0" cy="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noProof="0"/>
              <a:t>Four Content</a:t>
            </a:r>
            <a:endParaRPr lang="es-CO" noProof="0" dirty="0"/>
          </a:p>
        </p:txBody>
      </p:sp>
      <p:sp>
        <p:nvSpPr>
          <p:cNvPr id="8" name="Title 7"/>
          <p:cNvSpPr>
            <a:spLocks noGrp="1"/>
          </p:cNvSpPr>
          <p:nvPr>
            <p:ph type="title" hasCustomPrompt="1"/>
          </p:nvPr>
        </p:nvSpPr>
        <p:spPr bwMode="gray"/>
        <p:txBody>
          <a:bodyPr/>
          <a:lstStyle>
            <a:lvl1pPr>
              <a:defRPr/>
            </a:lvl1pPr>
          </a:lstStyle>
          <a:p>
            <a:r>
              <a:rPr lang="es-CO" noProof="0"/>
              <a:t>Click to add title</a:t>
            </a:r>
            <a:endParaRPr lang="es-CO" noProof="0" dirty="0"/>
          </a:p>
        </p:txBody>
      </p:sp>
      <p:sp>
        <p:nvSpPr>
          <p:cNvPr id="9" name="Text Placeholder 6"/>
          <p:cNvSpPr>
            <a:spLocks noGrp="1"/>
          </p:cNvSpPr>
          <p:nvPr>
            <p:ph type="body" sz="quarter" idx="12" hasCustomPrompt="1"/>
          </p:nvPr>
        </p:nvSpPr>
        <p:spPr>
          <a:xfrm>
            <a:off x="562705" y="1052513"/>
            <a:ext cx="8785225" cy="307777"/>
          </a:xfrm>
          <a:noFill/>
        </p:spPr>
        <p:txBody>
          <a:bodyPr wrap="square" lIns="0" tIns="0" rIns="0" bIns="0" rtlCol="0">
            <a:sp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lang="da-DK" b="1" dirty="0">
                <a:solidFill>
                  <a:srgbClr val="7F7F7F"/>
                </a:solidFill>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s-CO"/>
              <a:t>Click to insert subtitle</a:t>
            </a:r>
            <a:endParaRPr lang="es-CO" dirty="0"/>
          </a:p>
        </p:txBody>
      </p:sp>
      <p:sp>
        <p:nvSpPr>
          <p:cNvPr id="10" name="Picture Placeholder 9">
            <a:extLst>
              <a:ext uri="{FF2B5EF4-FFF2-40B4-BE49-F238E27FC236}">
                <a16:creationId xmlns:a16="http://schemas.microsoft.com/office/drawing/2014/main" id="{B08D0FA8-E1D1-441A-B184-E1E69B89D162}"/>
              </a:ext>
            </a:extLst>
          </p:cNvPr>
          <p:cNvSpPr>
            <a:spLocks noGrp="1"/>
          </p:cNvSpPr>
          <p:nvPr>
            <p:ph type="pic" sz="quarter" idx="13" hasCustomPrompt="1"/>
          </p:nvPr>
        </p:nvSpPr>
        <p:spPr>
          <a:xfrm>
            <a:off x="560388" y="1557338"/>
            <a:ext cx="1728316" cy="2160000"/>
          </a:xfrm>
          <a:blipFill>
            <a:blip r:embed="rId2"/>
            <a:stretch>
              <a:fillRect/>
            </a:stretch>
          </a:blipFill>
        </p:spPr>
        <p:txBody>
          <a:bodyPr/>
          <a:lstStyle>
            <a:lvl1pPr>
              <a:defRPr/>
            </a:lvl1pPr>
          </a:lstStyle>
          <a:p>
            <a:r>
              <a:rPr lang="es-CO"/>
              <a:t> </a:t>
            </a:r>
            <a:endParaRPr lang="es-CO" dirty="0"/>
          </a:p>
        </p:txBody>
      </p:sp>
      <p:sp>
        <p:nvSpPr>
          <p:cNvPr id="11" name="Picture Placeholder 9">
            <a:extLst>
              <a:ext uri="{FF2B5EF4-FFF2-40B4-BE49-F238E27FC236}">
                <a16:creationId xmlns:a16="http://schemas.microsoft.com/office/drawing/2014/main" id="{065407FC-3AAD-4F8E-8407-9BE17E83C14F}"/>
              </a:ext>
            </a:extLst>
          </p:cNvPr>
          <p:cNvSpPr>
            <a:spLocks noGrp="1"/>
          </p:cNvSpPr>
          <p:nvPr>
            <p:ph type="pic" sz="quarter" idx="14" hasCustomPrompt="1"/>
          </p:nvPr>
        </p:nvSpPr>
        <p:spPr>
          <a:xfrm>
            <a:off x="5029285" y="1557338"/>
            <a:ext cx="1728316" cy="2160000"/>
          </a:xfrm>
          <a:blipFill>
            <a:blip r:embed="rId3"/>
            <a:stretch>
              <a:fillRect/>
            </a:stretch>
          </a:blipFill>
        </p:spPr>
        <p:txBody>
          <a:bodyPr/>
          <a:lstStyle>
            <a:lvl1pPr>
              <a:defRPr/>
            </a:lvl1pPr>
          </a:lstStyle>
          <a:p>
            <a:r>
              <a:rPr lang="es-CO"/>
              <a:t> </a:t>
            </a:r>
            <a:endParaRPr lang="es-CO" dirty="0"/>
          </a:p>
        </p:txBody>
      </p:sp>
      <p:sp>
        <p:nvSpPr>
          <p:cNvPr id="12" name="Picture Placeholder 9">
            <a:extLst>
              <a:ext uri="{FF2B5EF4-FFF2-40B4-BE49-F238E27FC236}">
                <a16:creationId xmlns:a16="http://schemas.microsoft.com/office/drawing/2014/main" id="{1ABD4C43-2C02-42D9-8A84-377FDC3808A8}"/>
              </a:ext>
            </a:extLst>
          </p:cNvPr>
          <p:cNvSpPr>
            <a:spLocks noGrp="1"/>
          </p:cNvSpPr>
          <p:nvPr>
            <p:ph type="pic" sz="quarter" idx="15" hasCustomPrompt="1"/>
          </p:nvPr>
        </p:nvSpPr>
        <p:spPr>
          <a:xfrm>
            <a:off x="560388" y="3862758"/>
            <a:ext cx="1728316" cy="2160000"/>
          </a:xfrm>
          <a:blipFill>
            <a:blip r:embed="rId4"/>
            <a:stretch>
              <a:fillRect/>
            </a:stretch>
          </a:blipFill>
        </p:spPr>
        <p:txBody>
          <a:bodyPr/>
          <a:lstStyle>
            <a:lvl1pPr>
              <a:defRPr/>
            </a:lvl1pPr>
          </a:lstStyle>
          <a:p>
            <a:r>
              <a:rPr lang="es-CO"/>
              <a:t> </a:t>
            </a:r>
            <a:endParaRPr lang="es-CO" dirty="0"/>
          </a:p>
        </p:txBody>
      </p:sp>
      <p:sp>
        <p:nvSpPr>
          <p:cNvPr id="13" name="Picture Placeholder 9">
            <a:extLst>
              <a:ext uri="{FF2B5EF4-FFF2-40B4-BE49-F238E27FC236}">
                <a16:creationId xmlns:a16="http://schemas.microsoft.com/office/drawing/2014/main" id="{7DD47262-A0D3-4E5F-B191-E36591458558}"/>
              </a:ext>
            </a:extLst>
          </p:cNvPr>
          <p:cNvSpPr>
            <a:spLocks noGrp="1"/>
          </p:cNvSpPr>
          <p:nvPr>
            <p:ph type="pic" sz="quarter" idx="16" hasCustomPrompt="1"/>
          </p:nvPr>
        </p:nvSpPr>
        <p:spPr>
          <a:xfrm>
            <a:off x="5029285" y="3862758"/>
            <a:ext cx="1728316" cy="2160000"/>
          </a:xfrm>
          <a:blipFill>
            <a:blip r:embed="rId5"/>
            <a:stretch>
              <a:fillRect/>
            </a:stretch>
          </a:blipFill>
        </p:spPr>
        <p:txBody>
          <a:bodyPr/>
          <a:lstStyle>
            <a:lvl1pPr>
              <a:defRPr/>
            </a:lvl1pPr>
          </a:lstStyle>
          <a:p>
            <a:r>
              <a:rPr lang="es-CO"/>
              <a:t> </a:t>
            </a:r>
            <a:endParaRPr lang="es-CO" dirty="0"/>
          </a:p>
        </p:txBody>
      </p:sp>
      <p:sp>
        <p:nvSpPr>
          <p:cNvPr id="14" name="RedBox">
            <a:extLst>
              <a:ext uri="{FF2B5EF4-FFF2-40B4-BE49-F238E27FC236}">
                <a16:creationId xmlns:a16="http://schemas.microsoft.com/office/drawing/2014/main" id="{6F8BBBF2-B27C-41C1-A198-9E6F25715CFB}"/>
              </a:ext>
            </a:extLst>
          </p:cNvPr>
          <p:cNvSpPr txBox="1"/>
          <p:nvPr userDrawn="1"/>
        </p:nvSpPr>
        <p:spPr>
          <a:xfrm>
            <a:off x="-2823864" y="1080678"/>
            <a:ext cx="2700000" cy="953320"/>
          </a:xfrm>
          <a:prstGeom prst="rect">
            <a:avLst/>
          </a:prstGeom>
          <a:solidFill>
            <a:srgbClr val="FF0000"/>
          </a:solidFill>
        </p:spPr>
        <p:txBody>
          <a:bodyPr wrap="square" lIns="72000" tIns="72000" rIns="72000" bIns="72000" rtlCol="0">
            <a:spAutoFit/>
          </a:bodyPr>
          <a:lstStyle/>
          <a:p>
            <a:r>
              <a:rPr lang="es-CO" sz="1050" b="1" kern="0">
                <a:solidFill>
                  <a:srgbClr val="FFFF00"/>
                </a:solidFill>
              </a:rPr>
              <a:t>TIP! </a:t>
            </a:r>
            <a:r>
              <a:rPr lang="es-CO" sz="1050">
                <a:solidFill>
                  <a:schemeClr val="bg1"/>
                </a:solidFill>
              </a:rPr>
              <a:t>To access on-brand images from </a:t>
            </a:r>
            <a:br>
              <a:rPr lang="es-CO" sz="1050">
                <a:solidFill>
                  <a:schemeClr val="bg1"/>
                </a:solidFill>
              </a:rPr>
            </a:br>
            <a:r>
              <a:rPr lang="es-CO" sz="1050">
                <a:solidFill>
                  <a:schemeClr val="bg1"/>
                </a:solidFill>
              </a:rPr>
              <a:t>our image library, select the picture box and update it via the Kennedys toolbar </a:t>
            </a:r>
            <a:r>
              <a:rPr lang="es-CO" sz="1050" b="1">
                <a:solidFill>
                  <a:srgbClr val="FFFF00"/>
                </a:solidFill>
              </a:rPr>
              <a:t>&gt; Insert Images</a:t>
            </a:r>
            <a:r>
              <a:rPr lang="es-CO" sz="1050">
                <a:solidFill>
                  <a:schemeClr val="bg1"/>
                </a:solidFill>
              </a:rPr>
              <a:t>, then </a:t>
            </a:r>
            <a:r>
              <a:rPr lang="es-CO" sz="1050" b="1">
                <a:solidFill>
                  <a:srgbClr val="FFFF00"/>
                </a:solidFill>
              </a:rPr>
              <a:t>Insert Image on Shape</a:t>
            </a:r>
            <a:r>
              <a:rPr lang="es-CO" sz="1050">
                <a:solidFill>
                  <a:schemeClr val="bg1"/>
                </a:solidFill>
              </a:rPr>
              <a:t>.</a:t>
            </a:r>
            <a:endParaRPr lang="es-CO" sz="1050" dirty="0">
              <a:solidFill>
                <a:schemeClr val="bg1"/>
              </a:solidFill>
            </a:endParaRPr>
          </a:p>
        </p:txBody>
      </p:sp>
    </p:spTree>
    <p:extLst>
      <p:ext uri="{BB962C8B-B14F-4D97-AF65-F5344CB8AC3E}">
        <p14:creationId xmlns:p14="http://schemas.microsoft.com/office/powerpoint/2010/main" val="3171616266"/>
      </p:ext>
    </p:extLst>
  </p:cSld>
  <p:clrMapOvr>
    <a:masterClrMapping/>
  </p:clrMapOvr>
  <p:extLst>
    <p:ext uri="{DCECCB84-F9BA-43D5-87BE-67443E8EF086}">
      <p15:sldGuideLst xmlns:p15="http://schemas.microsoft.com/office/powerpoint/2012/main">
        <p15:guide id="1" pos="353">
          <p15:clr>
            <a:srgbClr val="A4A3A4"/>
          </p15:clr>
        </p15:guide>
        <p15:guide id="2" orient="horz" pos="663">
          <p15:clr>
            <a:srgbClr val="A4A3A4"/>
          </p15:clr>
        </p15:guide>
        <p15:guide id="3" pos="5887">
          <p15:clr>
            <a:srgbClr val="A4A3A4"/>
          </p15:clr>
        </p15:guide>
        <p15:guide id="4" orient="horz" pos="391">
          <p15:clr>
            <a:srgbClr val="A4A3A4"/>
          </p15:clr>
        </p15:guide>
        <p15:guide id="5" orient="horz" pos="981">
          <p15:clr>
            <a:srgbClr val="A4A3A4"/>
          </p15:clr>
        </p15:guide>
        <p15:guide id="6" orient="horz" pos="2341">
          <p15:clr>
            <a:srgbClr val="A4A3A4"/>
          </p15:clr>
        </p15:guide>
        <p15:guide id="7" orient="horz" pos="2432">
          <p15:clr>
            <a:srgbClr val="A4A3A4"/>
          </p15:clr>
        </p15:guide>
        <p15:guide id="8" orient="horz" pos="3793">
          <p15:clr>
            <a:srgbClr val="A4A3A4"/>
          </p15:clr>
        </p15:guide>
        <p15:guide id="9" pos="3075">
          <p15:clr>
            <a:srgbClr val="A4A3A4"/>
          </p15:clr>
        </p15:guide>
        <p15:guide id="10" pos="3165">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ne Fourth Imag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bwMode="gray">
          <a:xfrm>
            <a:off x="562893" y="3860800"/>
            <a:ext cx="1980000" cy="2162007"/>
          </a:xfrm>
        </p:spPr>
        <p:txBody>
          <a:bodyPr>
            <a:noAutofit/>
          </a:bodyPr>
          <a:lstStyle>
            <a:lvl1pPr>
              <a:defRPr sz="1600"/>
            </a:lvl1pPr>
          </a:lstStyle>
          <a:p>
            <a:pPr lvl="0"/>
            <a:r>
              <a:rPr lang="es-CO" noProof="0"/>
              <a:t>These pre-populated slides serve as a style and layout guide that enable you to change and update images via the brand image library. </a:t>
            </a:r>
            <a:endParaRPr lang="es-CO" noProof="0" dirty="0"/>
          </a:p>
        </p:txBody>
      </p:sp>
      <p:sp>
        <p:nvSpPr>
          <p:cNvPr id="4" name="Content Placeholder 3"/>
          <p:cNvSpPr>
            <a:spLocks noGrp="1"/>
          </p:cNvSpPr>
          <p:nvPr>
            <p:ph sz="half" idx="2" hasCustomPrompt="1"/>
          </p:nvPr>
        </p:nvSpPr>
        <p:spPr bwMode="gray">
          <a:xfrm>
            <a:off x="2829019" y="3860800"/>
            <a:ext cx="1980000" cy="2162007"/>
          </a:xfrm>
        </p:spPr>
        <p:txBody>
          <a:bodyPr>
            <a:noAutofit/>
          </a:bodyPr>
          <a:lstStyle>
            <a:lvl1pPr>
              <a:defRPr sz="1600"/>
            </a:lvl1pPr>
          </a:lstStyle>
          <a:p>
            <a:pPr lvl="0"/>
            <a:r>
              <a:rPr lang="es-CO" noProof="0"/>
              <a:t>Select an individual image box, then choose Insert Images from the toolbar dropdown menu.</a:t>
            </a:r>
            <a:endParaRPr lang="es-CO" noProof="0" dirty="0"/>
          </a:p>
        </p:txBody>
      </p:sp>
      <p:sp>
        <p:nvSpPr>
          <p:cNvPr id="5" name="Content Placeholder 2"/>
          <p:cNvSpPr>
            <a:spLocks noGrp="1"/>
          </p:cNvSpPr>
          <p:nvPr>
            <p:ph sz="half" idx="10" hasCustomPrompt="1"/>
          </p:nvPr>
        </p:nvSpPr>
        <p:spPr bwMode="gray">
          <a:xfrm>
            <a:off x="5096063" y="3860800"/>
            <a:ext cx="1980000" cy="2162007"/>
          </a:xfrm>
        </p:spPr>
        <p:txBody>
          <a:bodyPr>
            <a:noAutofit/>
          </a:bodyPr>
          <a:lstStyle>
            <a:lvl1pPr>
              <a:defRPr sz="1600"/>
            </a:lvl1pPr>
          </a:lstStyle>
          <a:p>
            <a:pPr lvl="0"/>
            <a:r>
              <a:rPr lang="es-CO" noProof="0"/>
              <a:t>Navigate to Insert Image on Shape and browse the usual image library folders. Images will auto-fit the picture box. </a:t>
            </a:r>
            <a:endParaRPr lang="es-CO" noProof="0" dirty="0"/>
          </a:p>
        </p:txBody>
      </p:sp>
      <p:sp>
        <p:nvSpPr>
          <p:cNvPr id="6" name="ctsLYN"/>
          <p:cNvSpPr/>
          <p:nvPr userDrawn="1"/>
        </p:nvSpPr>
        <p:spPr bwMode="gray">
          <a:xfrm>
            <a:off x="0" y="0"/>
            <a:ext cx="0" cy="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noProof="0"/>
              <a:t>One Thirds</a:t>
            </a:r>
            <a:endParaRPr lang="es-CO" noProof="0" dirty="0"/>
          </a:p>
        </p:txBody>
      </p:sp>
      <p:sp>
        <p:nvSpPr>
          <p:cNvPr id="7" name="Title 6"/>
          <p:cNvSpPr>
            <a:spLocks noGrp="1"/>
          </p:cNvSpPr>
          <p:nvPr>
            <p:ph type="title" hasCustomPrompt="1"/>
          </p:nvPr>
        </p:nvSpPr>
        <p:spPr bwMode="gray">
          <a:xfrm>
            <a:off x="562705" y="623095"/>
            <a:ext cx="8784000" cy="431799"/>
          </a:xfrm>
        </p:spPr>
        <p:txBody>
          <a:bodyPr/>
          <a:lstStyle>
            <a:lvl1pPr>
              <a:defRPr baseline="0"/>
            </a:lvl1pPr>
          </a:lstStyle>
          <a:p>
            <a:r>
              <a:rPr lang="es-CO" noProof="0"/>
              <a:t>Click to add title</a:t>
            </a:r>
            <a:endParaRPr lang="es-CO" noProof="0" dirty="0"/>
          </a:p>
        </p:txBody>
      </p:sp>
      <p:sp>
        <p:nvSpPr>
          <p:cNvPr id="8" name="Text Placeholder 6"/>
          <p:cNvSpPr>
            <a:spLocks noGrp="1"/>
          </p:cNvSpPr>
          <p:nvPr>
            <p:ph type="body" sz="quarter" idx="11" hasCustomPrompt="1"/>
          </p:nvPr>
        </p:nvSpPr>
        <p:spPr>
          <a:xfrm>
            <a:off x="562705" y="1052513"/>
            <a:ext cx="8785225" cy="307777"/>
          </a:xfrm>
          <a:noFill/>
        </p:spPr>
        <p:txBody>
          <a:bodyPr wrap="square" lIns="0" tIns="0" rIns="0" bIns="0" rtlCol="0">
            <a:sp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lang="da-DK" b="1" dirty="0">
                <a:solidFill>
                  <a:srgbClr val="7F7F7F"/>
                </a:solidFill>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s-CO"/>
              <a:t>Click to insert subtitle</a:t>
            </a:r>
            <a:endParaRPr lang="es-CO" dirty="0"/>
          </a:p>
        </p:txBody>
      </p:sp>
      <p:sp>
        <p:nvSpPr>
          <p:cNvPr id="9" name="Picture Placeholder 8">
            <a:extLst>
              <a:ext uri="{FF2B5EF4-FFF2-40B4-BE49-F238E27FC236}">
                <a16:creationId xmlns:a16="http://schemas.microsoft.com/office/drawing/2014/main" id="{B886F8C9-D995-45FC-A754-6870B5A2C1C7}"/>
              </a:ext>
            </a:extLst>
          </p:cNvPr>
          <p:cNvSpPr>
            <a:spLocks noGrp="1"/>
          </p:cNvSpPr>
          <p:nvPr>
            <p:ph type="pic" sz="quarter" idx="12" hasCustomPrompt="1"/>
          </p:nvPr>
        </p:nvSpPr>
        <p:spPr>
          <a:xfrm>
            <a:off x="561975" y="1557338"/>
            <a:ext cx="1980000" cy="2159000"/>
          </a:xfrm>
          <a:blipFill>
            <a:blip r:embed="rId2"/>
            <a:stretch>
              <a:fillRect/>
            </a:stretch>
          </a:blipFill>
        </p:spPr>
        <p:txBody>
          <a:bodyPr/>
          <a:lstStyle>
            <a:lvl1pPr>
              <a:defRPr/>
            </a:lvl1pPr>
          </a:lstStyle>
          <a:p>
            <a:r>
              <a:rPr lang="es-CO"/>
              <a:t> </a:t>
            </a:r>
            <a:endParaRPr lang="es-CO" dirty="0"/>
          </a:p>
        </p:txBody>
      </p:sp>
      <p:sp>
        <p:nvSpPr>
          <p:cNvPr id="10" name="Picture Placeholder 8">
            <a:extLst>
              <a:ext uri="{FF2B5EF4-FFF2-40B4-BE49-F238E27FC236}">
                <a16:creationId xmlns:a16="http://schemas.microsoft.com/office/drawing/2014/main" id="{B59F7704-BB89-4A3B-874F-3FB7C26CB8B4}"/>
              </a:ext>
            </a:extLst>
          </p:cNvPr>
          <p:cNvSpPr>
            <a:spLocks noGrp="1"/>
          </p:cNvSpPr>
          <p:nvPr>
            <p:ph type="pic" sz="quarter" idx="13" hasCustomPrompt="1"/>
          </p:nvPr>
        </p:nvSpPr>
        <p:spPr>
          <a:xfrm>
            <a:off x="2829019" y="1557338"/>
            <a:ext cx="1980000" cy="2159000"/>
          </a:xfrm>
          <a:blipFill>
            <a:blip r:embed="rId3"/>
            <a:stretch>
              <a:fillRect/>
            </a:stretch>
          </a:blipFill>
        </p:spPr>
        <p:txBody>
          <a:bodyPr/>
          <a:lstStyle>
            <a:lvl1pPr>
              <a:defRPr/>
            </a:lvl1pPr>
          </a:lstStyle>
          <a:p>
            <a:r>
              <a:rPr lang="es-CO"/>
              <a:t> </a:t>
            </a:r>
            <a:endParaRPr lang="es-CO" dirty="0"/>
          </a:p>
        </p:txBody>
      </p:sp>
      <p:sp>
        <p:nvSpPr>
          <p:cNvPr id="11" name="Picture Placeholder 8">
            <a:extLst>
              <a:ext uri="{FF2B5EF4-FFF2-40B4-BE49-F238E27FC236}">
                <a16:creationId xmlns:a16="http://schemas.microsoft.com/office/drawing/2014/main" id="{5CAD6599-F124-43F3-9BCB-8FBE31AC9702}"/>
              </a:ext>
            </a:extLst>
          </p:cNvPr>
          <p:cNvSpPr>
            <a:spLocks noGrp="1"/>
          </p:cNvSpPr>
          <p:nvPr>
            <p:ph type="pic" sz="quarter" idx="14" hasCustomPrompt="1"/>
          </p:nvPr>
        </p:nvSpPr>
        <p:spPr>
          <a:xfrm>
            <a:off x="5096063" y="1557338"/>
            <a:ext cx="1980000" cy="2159000"/>
          </a:xfrm>
          <a:blipFill>
            <a:blip r:embed="rId4"/>
            <a:stretch>
              <a:fillRect/>
            </a:stretch>
          </a:blipFill>
        </p:spPr>
        <p:txBody>
          <a:bodyPr/>
          <a:lstStyle>
            <a:lvl1pPr>
              <a:defRPr/>
            </a:lvl1pPr>
          </a:lstStyle>
          <a:p>
            <a:r>
              <a:rPr lang="es-CO"/>
              <a:t> </a:t>
            </a:r>
            <a:endParaRPr lang="es-CO" dirty="0"/>
          </a:p>
        </p:txBody>
      </p:sp>
      <p:sp>
        <p:nvSpPr>
          <p:cNvPr id="12" name="Content Placeholder 2">
            <a:extLst>
              <a:ext uri="{FF2B5EF4-FFF2-40B4-BE49-F238E27FC236}">
                <a16:creationId xmlns:a16="http://schemas.microsoft.com/office/drawing/2014/main" id="{BC7A73D0-AD49-4A95-923C-9E5A0E5C7F64}"/>
              </a:ext>
            </a:extLst>
          </p:cNvPr>
          <p:cNvSpPr>
            <a:spLocks noGrp="1"/>
          </p:cNvSpPr>
          <p:nvPr>
            <p:ph sz="half" idx="15" hasCustomPrompt="1"/>
          </p:nvPr>
        </p:nvSpPr>
        <p:spPr bwMode="gray">
          <a:xfrm>
            <a:off x="7360776" y="3860800"/>
            <a:ext cx="1980000" cy="2162007"/>
          </a:xfrm>
        </p:spPr>
        <p:txBody>
          <a:bodyPr>
            <a:noAutofit/>
          </a:bodyPr>
          <a:lstStyle>
            <a:lvl1pPr>
              <a:defRPr sz="1600"/>
            </a:lvl1pPr>
            <a:lvl2pPr>
              <a:defRPr sz="1600"/>
            </a:lvl2pPr>
            <a:lvl3pPr>
              <a:defRPr sz="1600"/>
            </a:lvl3pPr>
            <a:lvl4pPr>
              <a:defRPr sz="1600"/>
            </a:lvl4pPr>
          </a:lstStyle>
          <a:p>
            <a:pPr lvl="0"/>
            <a:r>
              <a:rPr lang="es-CO" noProof="0"/>
              <a:t>Click to add text. </a:t>
            </a:r>
          </a:p>
          <a:p>
            <a:pPr lvl="1"/>
            <a:r>
              <a:rPr lang="es-CO" noProof="0"/>
              <a:t>Second level</a:t>
            </a:r>
          </a:p>
          <a:p>
            <a:pPr lvl="2"/>
            <a:r>
              <a:rPr lang="es-CO" noProof="0"/>
              <a:t>Third level</a:t>
            </a:r>
          </a:p>
          <a:p>
            <a:pPr lvl="3"/>
            <a:r>
              <a:rPr lang="es-CO" noProof="0"/>
              <a:t>Fourth level</a:t>
            </a:r>
            <a:endParaRPr lang="es-CO" noProof="0" dirty="0"/>
          </a:p>
        </p:txBody>
      </p:sp>
      <p:sp>
        <p:nvSpPr>
          <p:cNvPr id="13" name="Picture Placeholder 8">
            <a:extLst>
              <a:ext uri="{FF2B5EF4-FFF2-40B4-BE49-F238E27FC236}">
                <a16:creationId xmlns:a16="http://schemas.microsoft.com/office/drawing/2014/main" id="{5A8B186E-9048-4391-96FE-517DC44437C4}"/>
              </a:ext>
            </a:extLst>
          </p:cNvPr>
          <p:cNvSpPr>
            <a:spLocks noGrp="1"/>
          </p:cNvSpPr>
          <p:nvPr>
            <p:ph type="pic" sz="quarter" idx="16" hasCustomPrompt="1"/>
          </p:nvPr>
        </p:nvSpPr>
        <p:spPr>
          <a:xfrm>
            <a:off x="7363107" y="1557338"/>
            <a:ext cx="1980000" cy="2159000"/>
          </a:xfrm>
          <a:blipFill>
            <a:blip r:embed="rId5"/>
            <a:stretch>
              <a:fillRect/>
            </a:stretch>
          </a:blipFill>
        </p:spPr>
        <p:txBody>
          <a:bodyPr/>
          <a:lstStyle>
            <a:lvl1pPr>
              <a:defRPr/>
            </a:lvl1pPr>
          </a:lstStyle>
          <a:p>
            <a:r>
              <a:rPr lang="es-CO"/>
              <a:t> </a:t>
            </a:r>
            <a:endParaRPr lang="es-CO" dirty="0"/>
          </a:p>
        </p:txBody>
      </p:sp>
      <p:sp>
        <p:nvSpPr>
          <p:cNvPr id="14" name="RedBox">
            <a:extLst>
              <a:ext uri="{FF2B5EF4-FFF2-40B4-BE49-F238E27FC236}">
                <a16:creationId xmlns:a16="http://schemas.microsoft.com/office/drawing/2014/main" id="{C49ECDBB-09B4-4335-87D2-DFCB45E118F9}"/>
              </a:ext>
            </a:extLst>
          </p:cNvPr>
          <p:cNvSpPr txBox="1"/>
          <p:nvPr userDrawn="1"/>
        </p:nvSpPr>
        <p:spPr>
          <a:xfrm>
            <a:off x="10065568" y="623095"/>
            <a:ext cx="2700000" cy="953320"/>
          </a:xfrm>
          <a:prstGeom prst="rect">
            <a:avLst/>
          </a:prstGeom>
          <a:solidFill>
            <a:srgbClr val="FF0000"/>
          </a:solidFill>
        </p:spPr>
        <p:txBody>
          <a:bodyPr wrap="square" lIns="72000" tIns="72000" rIns="72000" bIns="72000" rtlCol="0">
            <a:spAutoFit/>
          </a:bodyPr>
          <a:lstStyle/>
          <a:p>
            <a:r>
              <a:rPr lang="es-CO" sz="1050" b="1" kern="0">
                <a:solidFill>
                  <a:srgbClr val="FFFF00"/>
                </a:solidFill>
              </a:rPr>
              <a:t>TIP! </a:t>
            </a:r>
            <a:r>
              <a:rPr lang="es-CO" sz="1050">
                <a:solidFill>
                  <a:schemeClr val="bg1"/>
                </a:solidFill>
              </a:rPr>
              <a:t>To access on-brand images from </a:t>
            </a:r>
            <a:br>
              <a:rPr lang="es-CO" sz="1050">
                <a:solidFill>
                  <a:schemeClr val="bg1"/>
                </a:solidFill>
              </a:rPr>
            </a:br>
            <a:r>
              <a:rPr lang="es-CO" sz="1050">
                <a:solidFill>
                  <a:schemeClr val="bg1"/>
                </a:solidFill>
              </a:rPr>
              <a:t>our image library, select the picture box and update it via the Kennedys toolbar </a:t>
            </a:r>
            <a:r>
              <a:rPr lang="es-CO" sz="1050" b="1">
                <a:solidFill>
                  <a:srgbClr val="FFFF00"/>
                </a:solidFill>
              </a:rPr>
              <a:t>&gt; Insert Images</a:t>
            </a:r>
            <a:r>
              <a:rPr lang="es-CO" sz="1050">
                <a:solidFill>
                  <a:schemeClr val="bg1"/>
                </a:solidFill>
              </a:rPr>
              <a:t>, then </a:t>
            </a:r>
            <a:r>
              <a:rPr lang="es-CO" sz="1050" b="1">
                <a:solidFill>
                  <a:srgbClr val="FFFF00"/>
                </a:solidFill>
              </a:rPr>
              <a:t>Insert Image on Shape</a:t>
            </a:r>
            <a:r>
              <a:rPr lang="es-CO" sz="1050">
                <a:solidFill>
                  <a:schemeClr val="bg1"/>
                </a:solidFill>
              </a:rPr>
              <a:t>.</a:t>
            </a:r>
            <a:endParaRPr lang="es-CO" sz="1050" dirty="0">
              <a:solidFill>
                <a:schemeClr val="bg1"/>
              </a:solidFill>
            </a:endParaRPr>
          </a:p>
        </p:txBody>
      </p:sp>
    </p:spTree>
    <p:extLst>
      <p:ext uri="{BB962C8B-B14F-4D97-AF65-F5344CB8AC3E}">
        <p14:creationId xmlns:p14="http://schemas.microsoft.com/office/powerpoint/2010/main" val="3740971140"/>
      </p:ext>
    </p:extLst>
  </p:cSld>
  <p:clrMapOvr>
    <a:masterClrMapping/>
  </p:clrMapOvr>
  <p:extLst>
    <p:ext uri="{DCECCB84-F9BA-43D5-87BE-67443E8EF086}">
      <p15:sldGuideLst xmlns:p15="http://schemas.microsoft.com/office/powerpoint/2012/main">
        <p15:guide id="1" pos="353">
          <p15:clr>
            <a:srgbClr val="A4A3A4"/>
          </p15:clr>
        </p15:guide>
        <p15:guide id="2" orient="horz" pos="391">
          <p15:clr>
            <a:srgbClr val="A4A3A4"/>
          </p15:clr>
        </p15:guide>
        <p15:guide id="3" orient="horz" pos="663">
          <p15:clr>
            <a:srgbClr val="A4A3A4"/>
          </p15:clr>
        </p15:guide>
        <p15:guide id="4" orient="horz" pos="981">
          <p15:clr>
            <a:srgbClr val="A4A3A4"/>
          </p15:clr>
        </p15:guide>
        <p15:guide id="5" orient="horz" pos="3793">
          <p15:clr>
            <a:srgbClr val="A4A3A4"/>
          </p15:clr>
        </p15:guide>
        <p15:guide id="6" pos="2122">
          <p15:clr>
            <a:srgbClr val="A4A3A4"/>
          </p15:clr>
        </p15:guide>
        <p15:guide id="7" pos="2213">
          <p15:clr>
            <a:srgbClr val="A4A3A4"/>
          </p15:clr>
        </p15:guide>
        <p15:guide id="8" pos="3075">
          <p15:clr>
            <a:srgbClr val="A4A3A4"/>
          </p15:clr>
        </p15:guide>
        <p15:guide id="9" pos="3165">
          <p15:clr>
            <a:srgbClr val="A4A3A4"/>
          </p15:clr>
        </p15:guide>
        <p15:guide id="10" pos="4027">
          <p15:clr>
            <a:srgbClr val="A4A3A4"/>
          </p15:clr>
        </p15:guide>
        <p15:guide id="11" pos="4118">
          <p15:clr>
            <a:srgbClr val="A4A3A4"/>
          </p15:clr>
        </p15:guide>
        <p15:guide id="12" pos="5887">
          <p15:clr>
            <a:srgbClr val="A4A3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bwMode="gray">
          <a:xfrm>
            <a:off x="562893" y="1558758"/>
            <a:ext cx="8784001" cy="2158999"/>
          </a:xfrm>
        </p:spPr>
        <p:txBody>
          <a:bodyPr>
            <a:noAutofit/>
          </a:bodyPr>
          <a:lstStyle>
            <a:lvl1pPr>
              <a:defRPr/>
            </a:lvl1pPr>
          </a:lstStyle>
          <a:p>
            <a:pPr lvl="0"/>
            <a:r>
              <a:rPr lang="es-CO" noProof="0"/>
              <a:t>Click to add text. Use Kennedys tools to format bullets and headings.</a:t>
            </a:r>
          </a:p>
          <a:p>
            <a:pPr lvl="1"/>
            <a:r>
              <a:rPr lang="es-CO" noProof="0"/>
              <a:t>Second level</a:t>
            </a:r>
          </a:p>
          <a:p>
            <a:pPr lvl="2"/>
            <a:r>
              <a:rPr lang="es-CO" noProof="0"/>
              <a:t>Third level</a:t>
            </a:r>
          </a:p>
          <a:p>
            <a:pPr lvl="3"/>
            <a:r>
              <a:rPr lang="es-CO" noProof="0"/>
              <a:t>Fourth level</a:t>
            </a:r>
          </a:p>
          <a:p>
            <a:pPr lvl="4"/>
            <a:r>
              <a:rPr lang="es-CO" noProof="0"/>
              <a:t>Fifth level</a:t>
            </a:r>
            <a:endParaRPr lang="es-CO" noProof="0" dirty="0"/>
          </a:p>
        </p:txBody>
      </p:sp>
      <p:sp>
        <p:nvSpPr>
          <p:cNvPr id="5" name="Content Placeholder 2"/>
          <p:cNvSpPr>
            <a:spLocks noGrp="1"/>
          </p:cNvSpPr>
          <p:nvPr>
            <p:ph sz="half" idx="10" hasCustomPrompt="1"/>
          </p:nvPr>
        </p:nvSpPr>
        <p:spPr bwMode="gray">
          <a:xfrm>
            <a:off x="562893" y="3862800"/>
            <a:ext cx="8784001" cy="2150815"/>
          </a:xfrm>
        </p:spPr>
        <p:txBody>
          <a:bodyPr>
            <a:noAutofit/>
          </a:bodyPr>
          <a:lstStyle>
            <a:lvl1pPr>
              <a:defRPr/>
            </a:lvl1pPr>
          </a:lstStyle>
          <a:p>
            <a:pPr lvl="0"/>
            <a:r>
              <a:rPr lang="es-CO" noProof="0"/>
              <a:t>Click to add text. Use Kennedys tools to format bullets and headings.</a:t>
            </a:r>
          </a:p>
          <a:p>
            <a:pPr lvl="1"/>
            <a:r>
              <a:rPr lang="es-CO" noProof="0"/>
              <a:t>Second level</a:t>
            </a:r>
          </a:p>
          <a:p>
            <a:pPr lvl="2"/>
            <a:r>
              <a:rPr lang="es-CO" noProof="0"/>
              <a:t>Third level</a:t>
            </a:r>
          </a:p>
          <a:p>
            <a:pPr lvl="3"/>
            <a:r>
              <a:rPr lang="es-CO" noProof="0"/>
              <a:t>Fourth level</a:t>
            </a:r>
          </a:p>
          <a:p>
            <a:pPr lvl="4"/>
            <a:r>
              <a:rPr lang="es-CO" noProof="0"/>
              <a:t>Fifth level</a:t>
            </a:r>
            <a:endParaRPr lang="es-CO" noProof="0" dirty="0"/>
          </a:p>
        </p:txBody>
      </p:sp>
      <p:sp>
        <p:nvSpPr>
          <p:cNvPr id="6" name="ctsLYN"/>
          <p:cNvSpPr/>
          <p:nvPr userDrawn="1"/>
        </p:nvSpPr>
        <p:spPr bwMode="gray">
          <a:xfrm>
            <a:off x="0" y="0"/>
            <a:ext cx="0" cy="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noProof="0"/>
              <a:t>Two Content Horizontal</a:t>
            </a:r>
            <a:endParaRPr lang="es-CO" noProof="0" dirty="0"/>
          </a:p>
        </p:txBody>
      </p:sp>
      <p:sp>
        <p:nvSpPr>
          <p:cNvPr id="4" name="Title 3"/>
          <p:cNvSpPr>
            <a:spLocks noGrp="1"/>
          </p:cNvSpPr>
          <p:nvPr>
            <p:ph type="title" hasCustomPrompt="1"/>
          </p:nvPr>
        </p:nvSpPr>
        <p:spPr bwMode="gray"/>
        <p:txBody>
          <a:bodyPr/>
          <a:lstStyle>
            <a:lvl1pPr>
              <a:defRPr/>
            </a:lvl1pPr>
          </a:lstStyle>
          <a:p>
            <a:r>
              <a:rPr lang="es-CO" noProof="0"/>
              <a:t>Click to add title</a:t>
            </a:r>
            <a:endParaRPr lang="es-CO" noProof="0" dirty="0"/>
          </a:p>
        </p:txBody>
      </p:sp>
      <p:sp>
        <p:nvSpPr>
          <p:cNvPr id="7" name="Text Placeholder 6"/>
          <p:cNvSpPr>
            <a:spLocks noGrp="1"/>
          </p:cNvSpPr>
          <p:nvPr>
            <p:ph type="body" sz="quarter" idx="11" hasCustomPrompt="1"/>
          </p:nvPr>
        </p:nvSpPr>
        <p:spPr>
          <a:xfrm>
            <a:off x="562705" y="1052513"/>
            <a:ext cx="8785225" cy="307777"/>
          </a:xfrm>
          <a:noFill/>
        </p:spPr>
        <p:txBody>
          <a:bodyPr wrap="square" lIns="0" tIns="0" rIns="0" bIns="0" rtlCol="0">
            <a:sp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lang="da-DK" b="1" dirty="0">
                <a:solidFill>
                  <a:srgbClr val="7F7F7F"/>
                </a:solidFill>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s-CO"/>
              <a:t>Click to insert subtitle</a:t>
            </a:r>
            <a:endParaRPr lang="es-CO" dirty="0"/>
          </a:p>
        </p:txBody>
      </p:sp>
      <p:sp>
        <p:nvSpPr>
          <p:cNvPr id="9" name="RedBox">
            <a:extLst>
              <a:ext uri="{FF2B5EF4-FFF2-40B4-BE49-F238E27FC236}">
                <a16:creationId xmlns:a16="http://schemas.microsoft.com/office/drawing/2014/main" id="{F078B23C-C95A-4824-9368-EAB444605DF0}"/>
              </a:ext>
            </a:extLst>
          </p:cNvPr>
          <p:cNvSpPr txBox="1"/>
          <p:nvPr userDrawn="1"/>
        </p:nvSpPr>
        <p:spPr>
          <a:xfrm>
            <a:off x="-2823864" y="626543"/>
            <a:ext cx="2700000" cy="630154"/>
          </a:xfrm>
          <a:prstGeom prst="rect">
            <a:avLst/>
          </a:prstGeom>
          <a:solidFill>
            <a:srgbClr val="FF0000"/>
          </a:solidFill>
        </p:spPr>
        <p:txBody>
          <a:bodyPr wrap="square" lIns="72000" tIns="72000" rIns="72000" bIns="72000" rtlCol="0">
            <a:spAutoFit/>
          </a:bodyPr>
          <a:lstStyle/>
          <a:p>
            <a:r>
              <a:rPr lang="es-CO" sz="1050" b="1" kern="0">
                <a:solidFill>
                  <a:srgbClr val="FFFF00"/>
                </a:solidFill>
              </a:rPr>
              <a:t>TIP! </a:t>
            </a:r>
            <a:r>
              <a:rPr lang="es-CO" sz="1050">
                <a:solidFill>
                  <a:schemeClr val="bg1"/>
                </a:solidFill>
              </a:rPr>
              <a:t>You can now use the </a:t>
            </a:r>
            <a:r>
              <a:rPr lang="es-CO" sz="1050" b="1" i="1">
                <a:solidFill>
                  <a:srgbClr val="FFFF00"/>
                </a:solidFill>
              </a:rPr>
              <a:t>Insert Icons </a:t>
            </a:r>
            <a:r>
              <a:rPr lang="es-CO" sz="1050">
                <a:solidFill>
                  <a:schemeClr val="bg1"/>
                </a:solidFill>
              </a:rPr>
              <a:t>feature</a:t>
            </a:r>
            <a:r>
              <a:rPr lang="es-CO" sz="1050" b="1" i="1">
                <a:solidFill>
                  <a:schemeClr val="bg1"/>
                </a:solidFill>
              </a:rPr>
              <a:t> </a:t>
            </a:r>
            <a:r>
              <a:rPr lang="es-CO" sz="1050">
                <a:solidFill>
                  <a:schemeClr val="bg1"/>
                </a:solidFill>
              </a:rPr>
              <a:t>from the toolbar above to access our on-brand icon library.</a:t>
            </a:r>
            <a:endParaRPr lang="es-CO" sz="1050" dirty="0">
              <a:solidFill>
                <a:schemeClr val="bg1"/>
              </a:solidFill>
            </a:endParaRPr>
          </a:p>
        </p:txBody>
      </p:sp>
    </p:spTree>
    <p:extLst>
      <p:ext uri="{BB962C8B-B14F-4D97-AF65-F5344CB8AC3E}">
        <p14:creationId xmlns:p14="http://schemas.microsoft.com/office/powerpoint/2010/main" val="2219932595"/>
      </p:ext>
    </p:extLst>
  </p:cSld>
  <p:clrMapOvr>
    <a:masterClrMapping/>
  </p:clrMapOvr>
  <p:extLst>
    <p:ext uri="{DCECCB84-F9BA-43D5-87BE-67443E8EF086}">
      <p15:sldGuideLst xmlns:p15="http://schemas.microsoft.com/office/powerpoint/2012/main">
        <p15:guide id="1" pos="353" userDrawn="1">
          <p15:clr>
            <a:srgbClr val="A4A3A4"/>
          </p15:clr>
        </p15:guide>
        <p15:guide id="2" orient="horz" pos="663" userDrawn="1">
          <p15:clr>
            <a:srgbClr val="A4A3A4"/>
          </p15:clr>
        </p15:guide>
        <p15:guide id="3" orient="horz" pos="391" userDrawn="1">
          <p15:clr>
            <a:srgbClr val="A4A3A4"/>
          </p15:clr>
        </p15:guide>
        <p15:guide id="4" pos="5887" userDrawn="1">
          <p15:clr>
            <a:srgbClr val="A4A3A4"/>
          </p15:clr>
        </p15:guide>
        <p15:guide id="5" orient="horz" pos="981" userDrawn="1">
          <p15:clr>
            <a:srgbClr val="A4A3A4"/>
          </p15:clr>
        </p15:guide>
        <p15:guide id="6" orient="horz" pos="2341" userDrawn="1">
          <p15:clr>
            <a:srgbClr val="A4A3A4"/>
          </p15:clr>
        </p15:guide>
        <p15:guide id="7" orient="horz" pos="2432" userDrawn="1">
          <p15:clr>
            <a:srgbClr val="A4A3A4"/>
          </p15:clr>
        </p15:guide>
        <p15:guide id="8" orient="horz" pos="3793" userDrawn="1">
          <p15:clr>
            <a:srgbClr val="A4A3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ctsLYN" hidden="1"/>
          <p:cNvSpPr/>
          <p:nvPr userDrawn="1"/>
        </p:nvSpPr>
        <p:spPr>
          <a:xfrm>
            <a:off x="0" y="0"/>
            <a:ext cx="0" cy="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a:t>Title Only</a:t>
            </a:r>
            <a:endParaRPr lang="es-CO" dirty="0"/>
          </a:p>
        </p:txBody>
      </p:sp>
      <p:sp>
        <p:nvSpPr>
          <p:cNvPr id="3" name="Title 2"/>
          <p:cNvSpPr>
            <a:spLocks noGrp="1"/>
          </p:cNvSpPr>
          <p:nvPr>
            <p:ph type="title" hasCustomPrompt="1"/>
          </p:nvPr>
        </p:nvSpPr>
        <p:spPr bwMode="gray"/>
        <p:txBody>
          <a:bodyPr/>
          <a:lstStyle>
            <a:lvl1pPr>
              <a:defRPr/>
            </a:lvl1pPr>
          </a:lstStyle>
          <a:p>
            <a:r>
              <a:rPr lang="es-CO" noProof="0"/>
              <a:t>Click to add title</a:t>
            </a:r>
            <a:endParaRPr lang="es-CO" noProof="0" dirty="0"/>
          </a:p>
        </p:txBody>
      </p:sp>
      <p:sp>
        <p:nvSpPr>
          <p:cNvPr id="5" name="Text Placeholder 6"/>
          <p:cNvSpPr>
            <a:spLocks noGrp="1"/>
          </p:cNvSpPr>
          <p:nvPr>
            <p:ph type="body" sz="quarter" idx="10" hasCustomPrompt="1"/>
          </p:nvPr>
        </p:nvSpPr>
        <p:spPr>
          <a:xfrm>
            <a:off x="562705" y="1052513"/>
            <a:ext cx="8785225" cy="307777"/>
          </a:xfrm>
          <a:noFill/>
        </p:spPr>
        <p:txBody>
          <a:bodyPr wrap="square" lIns="0" tIns="0" rIns="0" bIns="0" rtlCol="0">
            <a:sp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lang="da-DK" b="1" dirty="0">
                <a:solidFill>
                  <a:srgbClr val="7F7F7F"/>
                </a:solidFill>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s-CO"/>
              <a:t>Click to insert subtitle</a:t>
            </a:r>
            <a:endParaRPr lang="es-CO" dirty="0"/>
          </a:p>
        </p:txBody>
      </p:sp>
      <p:sp>
        <p:nvSpPr>
          <p:cNvPr id="6" name="RedBox">
            <a:extLst>
              <a:ext uri="{FF2B5EF4-FFF2-40B4-BE49-F238E27FC236}">
                <a16:creationId xmlns:a16="http://schemas.microsoft.com/office/drawing/2014/main" id="{81EA45DE-7937-4739-82CA-FD2414B466FE}"/>
              </a:ext>
            </a:extLst>
          </p:cNvPr>
          <p:cNvSpPr txBox="1"/>
          <p:nvPr userDrawn="1"/>
        </p:nvSpPr>
        <p:spPr>
          <a:xfrm>
            <a:off x="-2823864" y="639323"/>
            <a:ext cx="2700000" cy="630154"/>
          </a:xfrm>
          <a:prstGeom prst="rect">
            <a:avLst/>
          </a:prstGeom>
          <a:solidFill>
            <a:srgbClr val="FF0000"/>
          </a:solidFill>
        </p:spPr>
        <p:txBody>
          <a:bodyPr wrap="square" lIns="72000" tIns="72000" rIns="72000" bIns="72000" rtlCol="0">
            <a:spAutoFit/>
          </a:bodyPr>
          <a:lstStyle/>
          <a:p>
            <a:r>
              <a:rPr lang="es-CO" sz="1050" b="1" kern="0">
                <a:solidFill>
                  <a:srgbClr val="FFFF00"/>
                </a:solidFill>
              </a:rPr>
              <a:t>TIP! </a:t>
            </a:r>
            <a:r>
              <a:rPr lang="es-CO" sz="1050">
                <a:solidFill>
                  <a:schemeClr val="bg1"/>
                </a:solidFill>
              </a:rPr>
              <a:t>You can now use the </a:t>
            </a:r>
            <a:r>
              <a:rPr lang="es-CO" sz="1050" b="1" i="1">
                <a:solidFill>
                  <a:srgbClr val="FFFF00"/>
                </a:solidFill>
              </a:rPr>
              <a:t>Insert Icons </a:t>
            </a:r>
            <a:r>
              <a:rPr lang="es-CO" sz="1050">
                <a:solidFill>
                  <a:schemeClr val="bg1"/>
                </a:solidFill>
              </a:rPr>
              <a:t>feature</a:t>
            </a:r>
            <a:r>
              <a:rPr lang="es-CO" sz="1050" b="1" i="1">
                <a:solidFill>
                  <a:schemeClr val="bg1"/>
                </a:solidFill>
              </a:rPr>
              <a:t> </a:t>
            </a:r>
            <a:r>
              <a:rPr lang="es-CO" sz="1050">
                <a:solidFill>
                  <a:schemeClr val="bg1"/>
                </a:solidFill>
              </a:rPr>
              <a:t>from the toolbar above to access our on-brand icon library.</a:t>
            </a:r>
            <a:endParaRPr lang="es-CO" sz="1050" dirty="0">
              <a:solidFill>
                <a:schemeClr val="bg1"/>
              </a:solidFill>
            </a:endParaRPr>
          </a:p>
        </p:txBody>
      </p:sp>
    </p:spTree>
    <p:extLst>
      <p:ext uri="{BB962C8B-B14F-4D97-AF65-F5344CB8AC3E}">
        <p14:creationId xmlns:p14="http://schemas.microsoft.com/office/powerpoint/2010/main" val="2036774889"/>
      </p:ext>
    </p:extLst>
  </p:cSld>
  <p:clrMapOvr>
    <a:masterClrMapping/>
  </p:clrMapOvr>
  <p:extLst>
    <p:ext uri="{DCECCB84-F9BA-43D5-87BE-67443E8EF086}">
      <p15:sldGuideLst xmlns:p15="http://schemas.microsoft.com/office/powerpoint/2012/main">
        <p15:guide id="1" pos="353" userDrawn="1">
          <p15:clr>
            <a:srgbClr val="A4A3A4"/>
          </p15:clr>
        </p15:guide>
        <p15:guide id="2" orient="horz" pos="663" userDrawn="1">
          <p15:clr>
            <a:srgbClr val="A4A3A4"/>
          </p15:clr>
        </p15:guide>
        <p15:guide id="3" pos="5887" userDrawn="1">
          <p15:clr>
            <a:srgbClr val="A4A3A4"/>
          </p15:clr>
        </p15:guide>
        <p15:guide id="4" orient="horz" pos="391" userDrawn="1">
          <p15:clr>
            <a:srgbClr val="A4A3A4"/>
          </p15:clr>
        </p15:guide>
        <p15:guide id="5" orient="horz" pos="981" userDrawn="1">
          <p15:clr>
            <a:srgbClr val="A4A3A4"/>
          </p15:clr>
        </p15:guide>
        <p15:guide id="6" orient="horz" pos="3793" userDrawn="1">
          <p15:clr>
            <a:srgbClr val="A4A3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ctsLYN"/>
          <p:cNvSpPr/>
          <p:nvPr userDrawn="1"/>
        </p:nvSpPr>
        <p:spPr bwMode="gray">
          <a:xfrm>
            <a:off x="0" y="0"/>
            <a:ext cx="0" cy="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noProof="0"/>
              <a:t>Blank</a:t>
            </a:r>
            <a:endParaRPr lang="es-CO" noProof="0" dirty="0"/>
          </a:p>
        </p:txBody>
      </p:sp>
    </p:spTree>
    <p:extLst>
      <p:ext uri="{BB962C8B-B14F-4D97-AF65-F5344CB8AC3E}">
        <p14:creationId xmlns:p14="http://schemas.microsoft.com/office/powerpoint/2010/main" val="2672303158"/>
      </p:ext>
    </p:extLst>
  </p:cSld>
  <p:clrMapOvr>
    <a:masterClrMapping/>
  </p:clrMapOvr>
  <p:extLst>
    <p:ext uri="{DCECCB84-F9BA-43D5-87BE-67443E8EF086}">
      <p15:sldGuideLst xmlns:p15="http://schemas.microsoft.com/office/powerpoint/2012/main">
        <p15:guide id="1" pos="353" userDrawn="1">
          <p15:clr>
            <a:srgbClr val="A4A3A4"/>
          </p15:clr>
        </p15:guide>
        <p15:guide id="2" orient="horz" pos="391" userDrawn="1">
          <p15:clr>
            <a:srgbClr val="A4A3A4"/>
          </p15:clr>
        </p15:guide>
        <p15:guide id="3" pos="5887" userDrawn="1">
          <p15:clr>
            <a:srgbClr val="A4A3A4"/>
          </p15:clr>
        </p15:guide>
        <p15:guide id="4" orient="horz" pos="3793" userDrawn="1">
          <p15:clr>
            <a:srgbClr val="A4A3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accent1"/>
        </a:solidFill>
        <a:effectLst/>
      </p:bgPr>
    </p:bg>
    <p:spTree>
      <p:nvGrpSpPr>
        <p:cNvPr id="1" name=""/>
        <p:cNvGrpSpPr/>
        <p:nvPr/>
      </p:nvGrpSpPr>
      <p:grpSpPr>
        <a:xfrm>
          <a:off x="0" y="0"/>
          <a:ext cx="0" cy="0"/>
          <a:chOff x="0" y="0"/>
          <a:chExt cx="0" cy="0"/>
        </a:xfrm>
      </p:grpSpPr>
      <p:sp>
        <p:nvSpPr>
          <p:cNvPr id="4" name="ctsLYN" hidden="1"/>
          <p:cNvSpPr/>
          <p:nvPr userDrawn="1"/>
        </p:nvSpPr>
        <p:spPr bwMode="gray">
          <a:xfrm>
            <a:off x="0" y="0"/>
            <a:ext cx="0" cy="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noProof="0"/>
              <a:t>End Slide</a:t>
            </a:r>
            <a:endParaRPr lang="es-CO" noProof="0" dirty="0"/>
          </a:p>
        </p:txBody>
      </p:sp>
      <p:grpSp>
        <p:nvGrpSpPr>
          <p:cNvPr id="28" name="KennedysGroup">
            <a:extLst>
              <a:ext uri="{FF2B5EF4-FFF2-40B4-BE49-F238E27FC236}">
                <a16:creationId xmlns:a16="http://schemas.microsoft.com/office/drawing/2014/main" id="{1C8DA9DF-2A1F-4B5F-9611-EFFF6AAD36B7}"/>
              </a:ext>
            </a:extLst>
          </p:cNvPr>
          <p:cNvGrpSpPr/>
          <p:nvPr userDrawn="1"/>
        </p:nvGrpSpPr>
        <p:grpSpPr>
          <a:xfrm>
            <a:off x="560919" y="3902400"/>
            <a:ext cx="6694192" cy="2410038"/>
            <a:chOff x="560623" y="3902125"/>
            <a:chExt cx="6694192" cy="2410038"/>
          </a:xfrm>
        </p:grpSpPr>
        <p:sp>
          <p:nvSpPr>
            <p:cNvPr id="45" name="ctsWebAddressKennedys">
              <a:extLst>
                <a:ext uri="{FF2B5EF4-FFF2-40B4-BE49-F238E27FC236}">
                  <a16:creationId xmlns:a16="http://schemas.microsoft.com/office/drawing/2014/main" id="{694A4612-9C76-4582-8EE7-9C283A0DB26C}"/>
                </a:ext>
              </a:extLst>
            </p:cNvPr>
            <p:cNvSpPr txBox="1"/>
            <p:nvPr userDrawn="1"/>
          </p:nvSpPr>
          <p:spPr bwMode="gray">
            <a:xfrm>
              <a:off x="560624" y="6096719"/>
              <a:ext cx="1489382" cy="215444"/>
            </a:xfrm>
            <a:prstGeom prst="rect">
              <a:avLst/>
            </a:prstGeom>
            <a:solidFill>
              <a:schemeClr val="accent1"/>
            </a:solidFill>
          </p:spPr>
          <p:txBody>
            <a:bodyPr wrap="none" lIns="0" tIns="0" rIns="0" bIns="0" rtlCol="0" anchor="ctr" anchorCtr="0">
              <a:noAutofit/>
            </a:bodyPr>
            <a:lstStyle/>
            <a:p>
              <a:r>
                <a:rPr lang="en-GB" sz="1300" b="1" dirty="0">
                  <a:solidFill>
                    <a:schemeClr val="bg1"/>
                  </a:solidFill>
                </a:rPr>
                <a:t>kennedyslaw.com</a:t>
              </a:r>
            </a:p>
          </p:txBody>
        </p:sp>
        <p:pic>
          <p:nvPicPr>
            <p:cNvPr id="46" name="KennedyLogo">
              <a:extLst>
                <a:ext uri="{FF2B5EF4-FFF2-40B4-BE49-F238E27FC236}">
                  <a16:creationId xmlns:a16="http://schemas.microsoft.com/office/drawing/2014/main" id="{6140421E-62D5-4360-B798-1D4E39A467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560624" y="3902125"/>
              <a:ext cx="1609200" cy="411794"/>
            </a:xfrm>
            <a:prstGeom prst="rect">
              <a:avLst/>
            </a:prstGeom>
          </p:spPr>
        </p:pic>
        <p:sp>
          <p:nvSpPr>
            <p:cNvPr id="47" name="CopyRightKennedysGroup">
              <a:extLst>
                <a:ext uri="{FF2B5EF4-FFF2-40B4-BE49-F238E27FC236}">
                  <a16:creationId xmlns:a16="http://schemas.microsoft.com/office/drawing/2014/main" id="{3D741F9D-EFCA-4DE0-8BC3-5216ECE28873}"/>
                </a:ext>
              </a:extLst>
            </p:cNvPr>
            <p:cNvSpPr txBox="1"/>
            <p:nvPr userDrawn="1"/>
          </p:nvSpPr>
          <p:spPr>
            <a:xfrm>
              <a:off x="560623" y="5697473"/>
              <a:ext cx="6694192" cy="287258"/>
            </a:xfrm>
            <a:prstGeom prst="rect">
              <a:avLst/>
            </a:prstGeom>
            <a:noFill/>
          </p:spPr>
          <p:txBody>
            <a:bodyPr wrap="square" lIns="0" tIns="0" rIns="0" bIns="0" rtlCol="0">
              <a:spAutoFit/>
            </a:bodyPr>
            <a:lstStyle/>
            <a:p>
              <a:r>
                <a:rPr lang="en-GB" sz="1400" baseline="30000" dirty="0">
                  <a:solidFill>
                    <a:schemeClr val="bg1"/>
                  </a:solidFill>
                </a:rPr>
                <a:t>Kennedys is a global law firm operating as a group of entities owned, controlled or operated by way of joint venture with Kennedys Law LLP. For more information about Kennedys’ global legal business please see </a:t>
              </a:r>
              <a:r>
                <a:rPr lang="en-GB" sz="1400" b="1" baseline="30000" dirty="0">
                  <a:solidFill>
                    <a:schemeClr val="bg1"/>
                  </a:solidFill>
                </a:rPr>
                <a:t>kennedyslaw.com/regulatory</a:t>
              </a:r>
            </a:p>
          </p:txBody>
        </p:sp>
      </p:grpSp>
      <p:grpSp>
        <p:nvGrpSpPr>
          <p:cNvPr id="48" name="KLSGroup" hidden="1">
            <a:extLst>
              <a:ext uri="{FF2B5EF4-FFF2-40B4-BE49-F238E27FC236}">
                <a16:creationId xmlns:a16="http://schemas.microsoft.com/office/drawing/2014/main" id="{CAE5719C-82C7-4C1F-ACED-8D8142070A64}"/>
              </a:ext>
            </a:extLst>
          </p:cNvPr>
          <p:cNvGrpSpPr/>
          <p:nvPr userDrawn="1"/>
        </p:nvGrpSpPr>
        <p:grpSpPr>
          <a:xfrm>
            <a:off x="558714" y="3758400"/>
            <a:ext cx="6695444" cy="2554038"/>
            <a:chOff x="560348" y="3756558"/>
            <a:chExt cx="6695444" cy="2554038"/>
          </a:xfrm>
        </p:grpSpPr>
        <p:pic>
          <p:nvPicPr>
            <p:cNvPr id="49" name="KennedyLSLogo">
              <a:extLst>
                <a:ext uri="{FF2B5EF4-FFF2-40B4-BE49-F238E27FC236}">
                  <a16:creationId xmlns:a16="http://schemas.microsoft.com/office/drawing/2014/main" id="{83B19E49-F7D5-455E-AA69-F4B70F7AA2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560623" y="3756558"/>
              <a:ext cx="1609200" cy="637061"/>
            </a:xfrm>
            <a:prstGeom prst="rect">
              <a:avLst/>
            </a:prstGeom>
          </p:spPr>
        </p:pic>
        <p:sp>
          <p:nvSpPr>
            <p:cNvPr id="50" name="ctsWebAddressKennedys">
              <a:hlinkClick r:id="rId4" action="ppaction://hlinkfile"/>
              <a:extLst>
                <a:ext uri="{FF2B5EF4-FFF2-40B4-BE49-F238E27FC236}">
                  <a16:creationId xmlns:a16="http://schemas.microsoft.com/office/drawing/2014/main" id="{05D51D48-993C-495B-96BB-E9007BAE6DCB}"/>
                </a:ext>
              </a:extLst>
            </p:cNvPr>
            <p:cNvSpPr txBox="1"/>
            <p:nvPr userDrawn="1"/>
          </p:nvSpPr>
          <p:spPr bwMode="gray">
            <a:xfrm>
              <a:off x="560348" y="6095152"/>
              <a:ext cx="2303633" cy="215444"/>
            </a:xfrm>
            <a:prstGeom prst="rect">
              <a:avLst/>
            </a:prstGeom>
            <a:solidFill>
              <a:schemeClr val="accent1"/>
            </a:solidFill>
          </p:spPr>
          <p:txBody>
            <a:bodyPr wrap="none" lIns="0" tIns="0" rIns="0" bIns="0" rtlCol="0" anchor="ctr" anchorCtr="0">
              <a:noAutofit/>
            </a:bodyPr>
            <a:lstStyle/>
            <a:p>
              <a:r>
                <a:rPr lang="en-GB" sz="1300" b="1" dirty="0">
                  <a:solidFill>
                    <a:schemeClr val="bg1"/>
                  </a:solidFill>
                </a:rPr>
                <a:t>kennedyslegalsolutions.com</a:t>
              </a:r>
            </a:p>
          </p:txBody>
        </p:sp>
        <p:sp>
          <p:nvSpPr>
            <p:cNvPr id="51" name="CopyRightKLSGroup">
              <a:extLst>
                <a:ext uri="{FF2B5EF4-FFF2-40B4-BE49-F238E27FC236}">
                  <a16:creationId xmlns:a16="http://schemas.microsoft.com/office/drawing/2014/main" id="{8A1BABF0-68AB-4291-B2FF-06BFB2195736}"/>
                </a:ext>
              </a:extLst>
            </p:cNvPr>
            <p:cNvSpPr txBox="1"/>
            <p:nvPr userDrawn="1"/>
          </p:nvSpPr>
          <p:spPr>
            <a:xfrm>
              <a:off x="561600" y="5698800"/>
              <a:ext cx="6694192" cy="287258"/>
            </a:xfrm>
            <a:prstGeom prst="rect">
              <a:avLst/>
            </a:prstGeom>
            <a:noFill/>
          </p:spPr>
          <p:txBody>
            <a:bodyPr wrap="square" lIns="0" tIns="0" rIns="0" bIns="0" rtlCol="0">
              <a:spAutoFit/>
            </a:bodyPr>
            <a:lstStyle/>
            <a:p>
              <a:r>
                <a:rPr lang="en-GB" sz="1400" baseline="30000" dirty="0">
                  <a:solidFill>
                    <a:schemeClr val="bg1"/>
                  </a:solidFill>
                </a:rPr>
                <a:t>Kennedys Legal Solutions is the trading name of Kennedys Legal Solutions Pte Ltd, a limited liability </a:t>
              </a:r>
              <a:br>
                <a:rPr lang="en-GB" sz="1400" baseline="30000" dirty="0">
                  <a:solidFill>
                    <a:schemeClr val="bg1"/>
                  </a:solidFill>
                </a:rPr>
              </a:br>
              <a:r>
                <a:rPr lang="en-GB" sz="1400" baseline="30000" dirty="0">
                  <a:solidFill>
                    <a:schemeClr val="bg1"/>
                  </a:solidFill>
                </a:rPr>
                <a:t>joint law venture between Kennedys Singapore LLP and Legal Solutions LLC.</a:t>
              </a:r>
            </a:p>
          </p:txBody>
        </p:sp>
      </p:grpSp>
      <p:grpSp>
        <p:nvGrpSpPr>
          <p:cNvPr id="52" name="TuliGroup" hidden="1">
            <a:extLst>
              <a:ext uri="{FF2B5EF4-FFF2-40B4-BE49-F238E27FC236}">
                <a16:creationId xmlns:a16="http://schemas.microsoft.com/office/drawing/2014/main" id="{74806A55-3F30-4EAE-98E7-5ABC6972E9B6}"/>
              </a:ext>
            </a:extLst>
          </p:cNvPr>
          <p:cNvGrpSpPr/>
          <p:nvPr userDrawn="1"/>
        </p:nvGrpSpPr>
        <p:grpSpPr>
          <a:xfrm>
            <a:off x="558989" y="4816800"/>
            <a:ext cx="1609200" cy="1495832"/>
            <a:chOff x="556513" y="4814836"/>
            <a:chExt cx="1609200" cy="1495832"/>
          </a:xfrm>
        </p:grpSpPr>
        <p:sp>
          <p:nvSpPr>
            <p:cNvPr id="53" name="ctsWebAddressTuli">
              <a:hlinkClick r:id="rId5" action="ppaction://hlinkfile"/>
              <a:extLst>
                <a:ext uri="{FF2B5EF4-FFF2-40B4-BE49-F238E27FC236}">
                  <a16:creationId xmlns:a16="http://schemas.microsoft.com/office/drawing/2014/main" id="{AD405064-FF59-4F57-B844-D689AE7D771B}"/>
                </a:ext>
              </a:extLst>
            </p:cNvPr>
            <p:cNvSpPr txBox="1"/>
            <p:nvPr userDrawn="1"/>
          </p:nvSpPr>
          <p:spPr bwMode="gray">
            <a:xfrm>
              <a:off x="560624" y="6095224"/>
              <a:ext cx="1489382" cy="215444"/>
            </a:xfrm>
            <a:prstGeom prst="rect">
              <a:avLst/>
            </a:prstGeom>
            <a:noFill/>
          </p:spPr>
          <p:txBody>
            <a:bodyPr wrap="none" lIns="0" tIns="0" rIns="0" bIns="0" rtlCol="0" anchor="ctr" anchorCtr="0">
              <a:noAutofit/>
            </a:bodyPr>
            <a:lstStyle/>
            <a:p>
              <a:pPr rtl="0"/>
              <a:r>
                <a:rPr lang="en-GB" sz="1300" b="0" dirty="0">
                  <a:solidFill>
                    <a:schemeClr val="bg1"/>
                  </a:solidFill>
                </a:rPr>
                <a:t>tuli.biz</a:t>
              </a:r>
            </a:p>
          </p:txBody>
        </p:sp>
        <p:pic>
          <p:nvPicPr>
            <p:cNvPr id="54" name="TuliLogo">
              <a:extLst>
                <a:ext uri="{FF2B5EF4-FFF2-40B4-BE49-F238E27FC236}">
                  <a16:creationId xmlns:a16="http://schemas.microsoft.com/office/drawing/2014/main" id="{639FE74A-799D-41E1-AF1F-2AED0EDBDD92}"/>
                </a:ext>
              </a:extLst>
            </p:cNvPr>
            <p:cNvPicPr>
              <a:picLocks noChangeAspect="1"/>
            </p:cNvPicPr>
            <p:nvPr userDrawn="1"/>
          </p:nvPicPr>
          <p:blipFill>
            <a:blip r:embed="rId6"/>
            <a:stretch>
              <a:fillRect/>
            </a:stretch>
          </p:blipFill>
          <p:spPr>
            <a:xfrm>
              <a:off x="556513" y="4814836"/>
              <a:ext cx="1609200" cy="592216"/>
            </a:xfrm>
            <a:prstGeom prst="rect">
              <a:avLst/>
            </a:prstGeom>
          </p:spPr>
        </p:pic>
        <p:sp>
          <p:nvSpPr>
            <p:cNvPr id="55" name="ctsLinkedInTuli">
              <a:extLst>
                <a:ext uri="{FF2B5EF4-FFF2-40B4-BE49-F238E27FC236}">
                  <a16:creationId xmlns:a16="http://schemas.microsoft.com/office/drawing/2014/main" id="{2C056D1E-B1EF-4C61-BA0E-200A6D6613CD}"/>
                </a:ext>
              </a:extLst>
            </p:cNvPr>
            <p:cNvSpPr txBox="1"/>
            <p:nvPr userDrawn="1"/>
          </p:nvSpPr>
          <p:spPr bwMode="gray">
            <a:xfrm>
              <a:off x="920758" y="5694272"/>
              <a:ext cx="614982" cy="272267"/>
            </a:xfrm>
            <a:prstGeom prst="rect">
              <a:avLst/>
            </a:prstGeom>
            <a:noFill/>
          </p:spPr>
          <p:txBody>
            <a:bodyPr wrap="none" lIns="0" tIns="0" rIns="0" bIns="0" rtlCol="0" anchor="ctr" anchorCtr="0">
              <a:noAutofit/>
            </a:bodyPr>
            <a:lstStyle/>
            <a:p>
              <a:r>
                <a:rPr lang="en-GB" sz="1350" b="0" noProof="0" dirty="0" err="1">
                  <a:solidFill>
                    <a:schemeClr val="bg1"/>
                  </a:solidFill>
                </a:rPr>
                <a:t>tuli</a:t>
              </a:r>
              <a:r>
                <a:rPr lang="en-GB" sz="1350" b="0" noProof="0" dirty="0">
                  <a:solidFill>
                    <a:schemeClr val="bg1"/>
                  </a:solidFill>
                </a:rPr>
                <a:t>-&amp;-co-</a:t>
              </a:r>
            </a:p>
          </p:txBody>
        </p:sp>
        <p:sp>
          <p:nvSpPr>
            <p:cNvPr id="56" name="LinkedInHyperlinkTuli">
              <a:hlinkClick r:id="rId7"/>
              <a:extLst>
                <a:ext uri="{FF2B5EF4-FFF2-40B4-BE49-F238E27FC236}">
                  <a16:creationId xmlns:a16="http://schemas.microsoft.com/office/drawing/2014/main" id="{F8AA08FC-5632-437C-B20A-3542AD06AEDB}"/>
                </a:ext>
              </a:extLst>
            </p:cNvPr>
            <p:cNvSpPr/>
            <p:nvPr userDrawn="1"/>
          </p:nvSpPr>
          <p:spPr>
            <a:xfrm>
              <a:off x="669813" y="5700256"/>
              <a:ext cx="1045686" cy="2675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GB" sz="1058" dirty="0"/>
            </a:p>
          </p:txBody>
        </p:sp>
        <p:pic>
          <p:nvPicPr>
            <p:cNvPr id="57" name="LinkedInIconTuli">
              <a:hlinkClick r:id="rId7"/>
              <a:extLst>
                <a:ext uri="{FF2B5EF4-FFF2-40B4-BE49-F238E27FC236}">
                  <a16:creationId xmlns:a16="http://schemas.microsoft.com/office/drawing/2014/main" id="{52B507BB-DF3E-45F0-ACE6-80FF90571338}"/>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1" r="-1" b="72956"/>
            <a:stretch/>
          </p:blipFill>
          <p:spPr>
            <a:xfrm>
              <a:off x="557704" y="5708868"/>
              <a:ext cx="228816" cy="234453"/>
            </a:xfrm>
            <a:prstGeom prst="rect">
              <a:avLst/>
            </a:prstGeom>
            <a:solidFill>
              <a:schemeClr val="accent1"/>
            </a:solidFill>
          </p:spPr>
        </p:pic>
      </p:grpSp>
      <p:grpSp>
        <p:nvGrpSpPr>
          <p:cNvPr id="58" name="Group 57">
            <a:extLst>
              <a:ext uri="{FF2B5EF4-FFF2-40B4-BE49-F238E27FC236}">
                <a16:creationId xmlns:a16="http://schemas.microsoft.com/office/drawing/2014/main" id="{875E4527-1F73-4560-8944-98D1663224E6}"/>
              </a:ext>
            </a:extLst>
          </p:cNvPr>
          <p:cNvGrpSpPr/>
          <p:nvPr userDrawn="1"/>
        </p:nvGrpSpPr>
        <p:grpSpPr>
          <a:xfrm>
            <a:off x="670109" y="4606652"/>
            <a:ext cx="1045686" cy="273542"/>
            <a:chOff x="622235" y="5638346"/>
            <a:chExt cx="1045686" cy="273542"/>
          </a:xfrm>
        </p:grpSpPr>
        <p:sp>
          <p:nvSpPr>
            <p:cNvPr id="59" name="ctsLinkedInKennedys">
              <a:extLst>
                <a:ext uri="{FF2B5EF4-FFF2-40B4-BE49-F238E27FC236}">
                  <a16:creationId xmlns:a16="http://schemas.microsoft.com/office/drawing/2014/main" id="{051327D2-4322-40C3-B8EE-D63DCFB81B44}"/>
                </a:ext>
              </a:extLst>
            </p:cNvPr>
            <p:cNvSpPr txBox="1"/>
            <p:nvPr userDrawn="1"/>
          </p:nvSpPr>
          <p:spPr bwMode="gray">
            <a:xfrm>
              <a:off x="873180" y="5638346"/>
              <a:ext cx="614982" cy="272267"/>
            </a:xfrm>
            <a:prstGeom prst="rect">
              <a:avLst/>
            </a:prstGeom>
            <a:noFill/>
          </p:spPr>
          <p:txBody>
            <a:bodyPr wrap="none" lIns="0" tIns="0" rIns="0" bIns="0" rtlCol="0" anchor="ctr" anchorCtr="0">
              <a:noAutofit/>
            </a:bodyPr>
            <a:lstStyle/>
            <a:p>
              <a:r>
                <a:rPr lang="en-GB" sz="1350" b="0" noProof="0" dirty="0">
                  <a:solidFill>
                    <a:schemeClr val="bg1"/>
                  </a:solidFill>
                </a:rPr>
                <a:t>Kennedys</a:t>
              </a:r>
            </a:p>
          </p:txBody>
        </p:sp>
        <p:sp>
          <p:nvSpPr>
            <p:cNvPr id="60" name="LinkedInHyperlink">
              <a:hlinkClick r:id="rId9"/>
              <a:extLst>
                <a:ext uri="{FF2B5EF4-FFF2-40B4-BE49-F238E27FC236}">
                  <a16:creationId xmlns:a16="http://schemas.microsoft.com/office/drawing/2014/main" id="{B716C562-C7BB-49F8-ADE3-33AB1FC728CD}"/>
                </a:ext>
              </a:extLst>
            </p:cNvPr>
            <p:cNvSpPr/>
            <p:nvPr userDrawn="1"/>
          </p:nvSpPr>
          <p:spPr>
            <a:xfrm>
              <a:off x="622235" y="5644330"/>
              <a:ext cx="1045686" cy="2675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GB" sz="1058" dirty="0"/>
            </a:p>
          </p:txBody>
        </p:sp>
      </p:grpSp>
      <p:grpSp>
        <p:nvGrpSpPr>
          <p:cNvPr id="61" name="Group 60">
            <a:extLst>
              <a:ext uri="{FF2B5EF4-FFF2-40B4-BE49-F238E27FC236}">
                <a16:creationId xmlns:a16="http://schemas.microsoft.com/office/drawing/2014/main" id="{A67EA5DD-A860-4BF8-898D-DCE35947DC1C}"/>
              </a:ext>
            </a:extLst>
          </p:cNvPr>
          <p:cNvGrpSpPr/>
          <p:nvPr userDrawn="1"/>
        </p:nvGrpSpPr>
        <p:grpSpPr>
          <a:xfrm>
            <a:off x="670109" y="4924106"/>
            <a:ext cx="1380193" cy="267558"/>
            <a:chOff x="622235" y="5868069"/>
            <a:chExt cx="1380193" cy="267558"/>
          </a:xfrm>
        </p:grpSpPr>
        <p:sp>
          <p:nvSpPr>
            <p:cNvPr id="62" name="ctsTwitterKennedys">
              <a:extLst>
                <a:ext uri="{FF2B5EF4-FFF2-40B4-BE49-F238E27FC236}">
                  <a16:creationId xmlns:a16="http://schemas.microsoft.com/office/drawing/2014/main" id="{33D8D816-AC47-40E8-8149-34273B97D49F}"/>
                </a:ext>
              </a:extLst>
            </p:cNvPr>
            <p:cNvSpPr txBox="1"/>
            <p:nvPr userDrawn="1"/>
          </p:nvSpPr>
          <p:spPr bwMode="gray">
            <a:xfrm>
              <a:off x="873180" y="5870900"/>
              <a:ext cx="835929" cy="264727"/>
            </a:xfrm>
            <a:prstGeom prst="rect">
              <a:avLst/>
            </a:prstGeom>
            <a:noFill/>
          </p:spPr>
          <p:txBody>
            <a:bodyPr wrap="none" lIns="0" tIns="0" rIns="0" bIns="0" rtlCol="0" anchor="ctr" anchorCtr="0">
              <a:noAutofit/>
            </a:bodyPr>
            <a:lstStyle/>
            <a:p>
              <a:r>
                <a:rPr lang="en-GB" sz="1350" b="0" noProof="0" dirty="0" err="1">
                  <a:solidFill>
                    <a:schemeClr val="bg1"/>
                  </a:solidFill>
                </a:rPr>
                <a:t>KennedysLaw</a:t>
              </a:r>
              <a:endParaRPr lang="en-GB" sz="1350" b="0" noProof="0" dirty="0">
                <a:solidFill>
                  <a:schemeClr val="bg1"/>
                </a:solidFill>
              </a:endParaRPr>
            </a:p>
          </p:txBody>
        </p:sp>
        <p:sp>
          <p:nvSpPr>
            <p:cNvPr id="63" name="TwitterHyperlink">
              <a:hlinkClick r:id="rId10"/>
              <a:extLst>
                <a:ext uri="{FF2B5EF4-FFF2-40B4-BE49-F238E27FC236}">
                  <a16:creationId xmlns:a16="http://schemas.microsoft.com/office/drawing/2014/main" id="{864B3903-01F7-4818-977C-1DB9D7BC26CF}"/>
                </a:ext>
              </a:extLst>
            </p:cNvPr>
            <p:cNvSpPr/>
            <p:nvPr userDrawn="1"/>
          </p:nvSpPr>
          <p:spPr>
            <a:xfrm>
              <a:off x="622235" y="5868069"/>
              <a:ext cx="1380193" cy="2601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GB" sz="1058"/>
            </a:p>
          </p:txBody>
        </p:sp>
      </p:grpSp>
      <p:grpSp>
        <p:nvGrpSpPr>
          <p:cNvPr id="64" name="Group 63">
            <a:extLst>
              <a:ext uri="{FF2B5EF4-FFF2-40B4-BE49-F238E27FC236}">
                <a16:creationId xmlns:a16="http://schemas.microsoft.com/office/drawing/2014/main" id="{7CB89FF2-92F5-4DAE-B8F5-8DD5A721D404}"/>
              </a:ext>
            </a:extLst>
          </p:cNvPr>
          <p:cNvGrpSpPr/>
          <p:nvPr userDrawn="1"/>
        </p:nvGrpSpPr>
        <p:grpSpPr>
          <a:xfrm>
            <a:off x="670109" y="5257152"/>
            <a:ext cx="1380193" cy="267558"/>
            <a:chOff x="622235" y="5868069"/>
            <a:chExt cx="1267287" cy="267558"/>
          </a:xfrm>
        </p:grpSpPr>
        <p:sp>
          <p:nvSpPr>
            <p:cNvPr id="65" name="ctsInstaKennedys">
              <a:hlinkClick r:id="rId11"/>
              <a:extLst>
                <a:ext uri="{FF2B5EF4-FFF2-40B4-BE49-F238E27FC236}">
                  <a16:creationId xmlns:a16="http://schemas.microsoft.com/office/drawing/2014/main" id="{16F65E07-DAB0-4696-91DC-655871420295}"/>
                </a:ext>
              </a:extLst>
            </p:cNvPr>
            <p:cNvSpPr txBox="1"/>
            <p:nvPr userDrawn="1"/>
          </p:nvSpPr>
          <p:spPr bwMode="gray">
            <a:xfrm>
              <a:off x="853425" y="5870900"/>
              <a:ext cx="835929" cy="264727"/>
            </a:xfrm>
            <a:prstGeom prst="rect">
              <a:avLst/>
            </a:prstGeom>
            <a:noFill/>
          </p:spPr>
          <p:txBody>
            <a:bodyPr wrap="none" lIns="0" tIns="0" rIns="0" bIns="0" rtlCol="0" anchor="ctr" anchorCtr="0">
              <a:noAutofit/>
            </a:bodyPr>
            <a:lstStyle/>
            <a:p>
              <a:r>
                <a:rPr lang="en-GB" sz="1350" b="0" noProof="0" dirty="0" err="1">
                  <a:solidFill>
                    <a:schemeClr val="bg1"/>
                  </a:solidFill>
                </a:rPr>
                <a:t>KennedysLaw</a:t>
              </a:r>
              <a:endParaRPr lang="en-GB" sz="1350" b="0" noProof="0" dirty="0">
                <a:solidFill>
                  <a:schemeClr val="bg1"/>
                </a:solidFill>
              </a:endParaRPr>
            </a:p>
          </p:txBody>
        </p:sp>
        <p:sp>
          <p:nvSpPr>
            <p:cNvPr id="66" name="InstaHyperlink">
              <a:hlinkClick r:id="rId11"/>
              <a:extLst>
                <a:ext uri="{FF2B5EF4-FFF2-40B4-BE49-F238E27FC236}">
                  <a16:creationId xmlns:a16="http://schemas.microsoft.com/office/drawing/2014/main" id="{3661BF3B-99DE-4437-B775-0BBC1F9D7421}"/>
                </a:ext>
              </a:extLst>
            </p:cNvPr>
            <p:cNvSpPr/>
            <p:nvPr userDrawn="1"/>
          </p:nvSpPr>
          <p:spPr>
            <a:xfrm>
              <a:off x="622235" y="5868069"/>
              <a:ext cx="1267287" cy="2601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endParaRPr lang="en-GB" sz="1058"/>
            </a:p>
          </p:txBody>
        </p:sp>
      </p:grpSp>
      <p:grpSp>
        <p:nvGrpSpPr>
          <p:cNvPr id="67" name="Icons">
            <a:extLst>
              <a:ext uri="{FF2B5EF4-FFF2-40B4-BE49-F238E27FC236}">
                <a16:creationId xmlns:a16="http://schemas.microsoft.com/office/drawing/2014/main" id="{6C5F4C56-36CC-4E30-AA5F-81A73C3F7FD5}"/>
              </a:ext>
            </a:extLst>
          </p:cNvPr>
          <p:cNvGrpSpPr>
            <a:grpSpLocks noChangeAspect="1"/>
          </p:cNvGrpSpPr>
          <p:nvPr userDrawn="1"/>
        </p:nvGrpSpPr>
        <p:grpSpPr>
          <a:xfrm>
            <a:off x="558000" y="4627344"/>
            <a:ext cx="229612" cy="867957"/>
            <a:chOff x="605305" y="5700988"/>
            <a:chExt cx="162093" cy="612729"/>
          </a:xfrm>
        </p:grpSpPr>
        <p:pic>
          <p:nvPicPr>
            <p:cNvPr id="68" name="LinkedInIcon">
              <a:hlinkClick r:id="rId9"/>
              <a:extLst>
                <a:ext uri="{FF2B5EF4-FFF2-40B4-BE49-F238E27FC236}">
                  <a16:creationId xmlns:a16="http://schemas.microsoft.com/office/drawing/2014/main" id="{11AF26E7-5067-4CB1-897F-EE1511D4513F}"/>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1" r="-1" b="72956"/>
            <a:stretch/>
          </p:blipFill>
          <p:spPr>
            <a:xfrm>
              <a:off x="605305" y="5700988"/>
              <a:ext cx="161531" cy="165511"/>
            </a:xfrm>
            <a:prstGeom prst="rect">
              <a:avLst/>
            </a:prstGeom>
            <a:solidFill>
              <a:schemeClr val="accent1"/>
            </a:solidFill>
          </p:spPr>
        </p:pic>
        <p:pic>
          <p:nvPicPr>
            <p:cNvPr id="69" name="TwitterIcon">
              <a:hlinkClick r:id="rId12"/>
              <a:extLst>
                <a:ext uri="{FF2B5EF4-FFF2-40B4-BE49-F238E27FC236}">
                  <a16:creationId xmlns:a16="http://schemas.microsoft.com/office/drawing/2014/main" id="{E63ABD90-F18B-4869-88D8-1C8D0D84DFCA}"/>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2" t="33393" r="-2" b="37611"/>
            <a:stretch/>
          </p:blipFill>
          <p:spPr>
            <a:xfrm>
              <a:off x="605867" y="5915654"/>
              <a:ext cx="161531" cy="177457"/>
            </a:xfrm>
            <a:prstGeom prst="rect">
              <a:avLst/>
            </a:prstGeom>
            <a:solidFill>
              <a:schemeClr val="accent1"/>
            </a:solidFill>
          </p:spPr>
        </p:pic>
        <p:pic>
          <p:nvPicPr>
            <p:cNvPr id="70" name="InstaIcon">
              <a:hlinkClick r:id="rId11"/>
              <a:extLst>
                <a:ext uri="{FF2B5EF4-FFF2-40B4-BE49-F238E27FC236}">
                  <a16:creationId xmlns:a16="http://schemas.microsoft.com/office/drawing/2014/main" id="{89CB9F46-C996-4B5E-98A4-7686DFE43E82}"/>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2" t="67625" r="-2" b="4360"/>
            <a:stretch/>
          </p:blipFill>
          <p:spPr>
            <a:xfrm>
              <a:off x="605305" y="6142266"/>
              <a:ext cx="161531" cy="171451"/>
            </a:xfrm>
            <a:prstGeom prst="rect">
              <a:avLst/>
            </a:prstGeom>
            <a:solidFill>
              <a:schemeClr val="accent1"/>
            </a:solidFill>
          </p:spPr>
        </p:pic>
      </p:grpSp>
    </p:spTree>
    <p:extLst>
      <p:ext uri="{BB962C8B-B14F-4D97-AF65-F5344CB8AC3E}">
        <p14:creationId xmlns:p14="http://schemas.microsoft.com/office/powerpoint/2010/main" val="446174091"/>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graphicFrame>
        <p:nvGraphicFramePr>
          <p:cNvPr id="8" name="TocTable" hidden="1"/>
          <p:cNvGraphicFramePr>
            <a:graphicFrameLocks noGrp="1"/>
          </p:cNvGraphicFramePr>
          <p:nvPr userDrawn="1">
            <p:extLst>
              <p:ext uri="{D42A27DB-BD31-4B8C-83A1-F6EECF244321}">
                <p14:modId xmlns:p14="http://schemas.microsoft.com/office/powerpoint/2010/main" val="2188341809"/>
              </p:ext>
            </p:extLst>
          </p:nvPr>
        </p:nvGraphicFramePr>
        <p:xfrm>
          <a:off x="560375" y="1555200"/>
          <a:ext cx="8785225" cy="2659200"/>
        </p:xfrm>
        <a:graphic>
          <a:graphicData uri="http://schemas.openxmlformats.org/drawingml/2006/table">
            <a:tbl>
              <a:tblPr firstRow="1" bandRow="1">
                <a:tableStyleId>{5C22544A-7EE6-4342-B048-85BDC9FD1C3A}</a:tableStyleId>
              </a:tblPr>
              <a:tblGrid>
                <a:gridCol w="8088312">
                  <a:extLst>
                    <a:ext uri="{9D8B030D-6E8A-4147-A177-3AD203B41FA5}">
                      <a16:colId xmlns:a16="http://schemas.microsoft.com/office/drawing/2014/main" val="3065122305"/>
                    </a:ext>
                  </a:extLst>
                </a:gridCol>
                <a:gridCol w="696913">
                  <a:extLst>
                    <a:ext uri="{9D8B030D-6E8A-4147-A177-3AD203B41FA5}">
                      <a16:colId xmlns:a16="http://schemas.microsoft.com/office/drawing/2014/main" val="2886275166"/>
                    </a:ext>
                  </a:extLst>
                </a:gridCol>
              </a:tblGrid>
              <a:tr h="0">
                <a:tc>
                  <a:txBody>
                    <a:bodyPr/>
                    <a:lstStyle/>
                    <a:p>
                      <a:r>
                        <a:rPr lang="en-US" sz="1600" b="0" dirty="0">
                          <a:solidFill>
                            <a:schemeClr val="tx1"/>
                          </a:solidFill>
                        </a:rPr>
                        <a:t>Select</a:t>
                      </a:r>
                      <a:r>
                        <a:rPr lang="en-US" sz="1600" b="0" baseline="0" dirty="0">
                          <a:solidFill>
                            <a:schemeClr val="tx1"/>
                          </a:solidFill>
                        </a:rPr>
                        <a:t> ‘Update Agenda’ to populate this Table of Contents</a:t>
                      </a:r>
                      <a:endParaRPr lang="en-GB" sz="1600" b="0" dirty="0">
                        <a:solidFill>
                          <a:schemeClr val="tx1"/>
                        </a:solidFill>
                      </a:endParaRPr>
                    </a:p>
                  </a:txBody>
                  <a:tcPr marL="72000" marR="72000" marT="144000" marB="144000" anchor="ctr">
                    <a:lnL w="12700" cmpd="sng">
                      <a:noFill/>
                    </a:lnL>
                    <a:lnR w="38100" cap="flat" cmpd="sng" algn="ctr">
                      <a:solidFill>
                        <a:schemeClr val="bg1"/>
                      </a:solidFill>
                      <a:prstDash val="solid"/>
                      <a:round/>
                      <a:headEnd type="none" w="med" len="med"/>
                      <a:tailEnd type="none" w="med" len="med"/>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6" rtl="0" eaLnBrk="1" fontAlgn="auto" latinLnBrk="0" hangingPunct="1">
                        <a:lnSpc>
                          <a:spcPct val="100000"/>
                        </a:lnSpc>
                        <a:spcBef>
                          <a:spcPts val="0"/>
                        </a:spcBef>
                        <a:spcAft>
                          <a:spcPts val="0"/>
                        </a:spcAft>
                        <a:buClrTx/>
                        <a:buSzTx/>
                        <a:buFontTx/>
                        <a:buNone/>
                        <a:tabLst/>
                        <a:defRPr/>
                      </a:pPr>
                      <a:r>
                        <a:rPr lang="en-GB" sz="1600" b="1" u="none" baseline="0" dirty="0">
                          <a:ln>
                            <a:noFill/>
                          </a:ln>
                          <a:solidFill>
                            <a:schemeClr val="bg1"/>
                          </a:solidFill>
                          <a:uFill>
                            <a:solidFill>
                              <a:schemeClr val="bg1"/>
                            </a:solidFill>
                          </a:uFill>
                          <a:sym typeface="Wingdings 3"/>
                        </a:rPr>
                        <a:t>#</a:t>
                      </a:r>
                      <a:endParaRPr kumimoji="0" lang="en-GB" sz="1600" b="1" i="0" u="none" strike="noStrike" kern="1200" cap="none" spc="0" normalizeH="0" baseline="0" noProof="0" dirty="0">
                        <a:ln>
                          <a:noFill/>
                        </a:ln>
                        <a:solidFill>
                          <a:schemeClr val="bg1"/>
                        </a:solidFill>
                        <a:effectLst/>
                        <a:uLnTx/>
                        <a:uFill>
                          <a:solidFill>
                            <a:schemeClr val="bg1"/>
                          </a:solidFill>
                        </a:uFill>
                        <a:latin typeface="Trebuchet MS"/>
                        <a:ea typeface="+mn-ea"/>
                        <a:cs typeface="+mn-cs"/>
                      </a:endParaRPr>
                    </a:p>
                  </a:txBody>
                  <a:tcPr marL="0" marR="0" marT="0" marB="0" anchor="ctr">
                    <a:lnL w="38100" cap="flat" cmpd="sng" algn="ctr">
                      <a:solidFill>
                        <a:schemeClr val="bg1"/>
                      </a:solidFill>
                      <a:prstDash val="solid"/>
                      <a:round/>
                      <a:headEnd type="none" w="med" len="med"/>
                      <a:tailEnd type="none" w="med" len="med"/>
                    </a:lnL>
                    <a:lnR w="12700" cmpd="sng">
                      <a:noFill/>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659622293"/>
                  </a:ext>
                </a:extLst>
              </a:tr>
              <a:tr h="0">
                <a:tc>
                  <a:txBody>
                    <a:bodyPr/>
                    <a:lstStyle/>
                    <a:p>
                      <a:pPr marL="0" marR="0" lvl="0" indent="0" algn="l" defTabSz="914406"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Section heading goes here</a:t>
                      </a:r>
                      <a:endParaRPr lang="en-GB" sz="1600" b="0" dirty="0">
                        <a:solidFill>
                          <a:schemeClr val="tx1"/>
                        </a:solidFill>
                      </a:endParaRPr>
                    </a:p>
                  </a:txBody>
                  <a:tcPr marL="72000" marR="72000" marT="144000" marB="144000" anchor="ctr">
                    <a:lnL w="12700" cmpd="sng">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6" rtl="0" eaLnBrk="1" fontAlgn="auto" latinLnBrk="0" hangingPunct="1">
                        <a:lnSpc>
                          <a:spcPct val="100000"/>
                        </a:lnSpc>
                        <a:spcBef>
                          <a:spcPts val="0"/>
                        </a:spcBef>
                        <a:spcAft>
                          <a:spcPts val="0"/>
                        </a:spcAft>
                        <a:buClrTx/>
                        <a:buSzTx/>
                        <a:buFontTx/>
                        <a:buNone/>
                        <a:tabLst/>
                        <a:defRPr/>
                      </a:pPr>
                      <a:r>
                        <a:rPr lang="en-GB" sz="1600" b="1" u="none" dirty="0">
                          <a:ln>
                            <a:noFill/>
                          </a:ln>
                          <a:solidFill>
                            <a:schemeClr val="bg1"/>
                          </a:solidFill>
                          <a:sym typeface="Wingdings 3"/>
                        </a:rPr>
                        <a:t>#</a:t>
                      </a:r>
                      <a:endParaRPr kumimoji="0" lang="en-GB" sz="1600" b="1" i="0" u="none" strike="noStrike" kern="1200" cap="none" spc="0" normalizeH="0" baseline="0" noProof="0" dirty="0">
                        <a:ln>
                          <a:noFill/>
                        </a:ln>
                        <a:solidFill>
                          <a:schemeClr val="bg1"/>
                        </a:solidFill>
                        <a:effectLst/>
                        <a:uLnTx/>
                        <a:uFillTx/>
                        <a:latin typeface="Trebuchet MS"/>
                        <a:ea typeface="+mn-ea"/>
                        <a:cs typeface="+mn-cs"/>
                      </a:endParaRPr>
                    </a:p>
                  </a:txBody>
                  <a:tcPr marL="0" marR="0" marT="0" marB="0" anchor="ctr">
                    <a:lnL w="38100" cap="flat" cmpd="sng" algn="ctr">
                      <a:solidFill>
                        <a:schemeClr val="bg1"/>
                      </a:solidFill>
                      <a:prstDash val="solid"/>
                      <a:round/>
                      <a:headEnd type="none" w="med" len="med"/>
                      <a:tailEnd type="none" w="med" len="med"/>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516177298"/>
                  </a:ext>
                </a:extLst>
              </a:tr>
              <a:tr h="0">
                <a:tc>
                  <a:txBody>
                    <a:bodyPr/>
                    <a:lstStyle/>
                    <a:p>
                      <a:pPr marL="0" marR="0" lvl="0" indent="0" algn="l" defTabSz="91440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rebuchet MS"/>
                          <a:ea typeface="+mn-ea"/>
                          <a:cs typeface="+mn-cs"/>
                        </a:rPr>
                        <a:t>Section heading goes here</a:t>
                      </a:r>
                      <a:endParaRPr kumimoji="0" lang="en-GB" sz="1600" b="0" i="0" u="none" strike="noStrike" kern="1200" cap="none" spc="0" normalizeH="0" baseline="0" noProof="0" dirty="0">
                        <a:ln>
                          <a:noFill/>
                        </a:ln>
                        <a:solidFill>
                          <a:prstClr val="black"/>
                        </a:solidFill>
                        <a:effectLst/>
                        <a:uLnTx/>
                        <a:uFillTx/>
                        <a:latin typeface="Trebuchet MS"/>
                        <a:ea typeface="+mn-ea"/>
                        <a:cs typeface="+mn-cs"/>
                      </a:endParaRPr>
                    </a:p>
                  </a:txBody>
                  <a:tcPr marL="72000" marR="72000" marT="144000" marB="144000" anchor="ctr">
                    <a:lnL w="12700" cmpd="sng">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6" rtl="0" eaLnBrk="1" fontAlgn="auto" latinLnBrk="0" hangingPunct="1">
                        <a:lnSpc>
                          <a:spcPct val="100000"/>
                        </a:lnSpc>
                        <a:spcBef>
                          <a:spcPts val="0"/>
                        </a:spcBef>
                        <a:spcAft>
                          <a:spcPts val="0"/>
                        </a:spcAft>
                        <a:buClrTx/>
                        <a:buSzTx/>
                        <a:buFontTx/>
                        <a:buNone/>
                        <a:tabLst/>
                        <a:defRPr/>
                      </a:pPr>
                      <a:r>
                        <a:rPr lang="en-GB" sz="1600" b="1" u="none" dirty="0">
                          <a:ln>
                            <a:noFill/>
                          </a:ln>
                          <a:solidFill>
                            <a:schemeClr val="bg1"/>
                          </a:solidFill>
                          <a:sym typeface="Wingdings 3"/>
                        </a:rPr>
                        <a:t>#</a:t>
                      </a:r>
                      <a:endParaRPr kumimoji="0" lang="en-GB" sz="1600" b="1" i="0" u="none" strike="noStrike" kern="1200" cap="none" spc="0" normalizeH="0" baseline="0" noProof="0" dirty="0">
                        <a:ln>
                          <a:noFill/>
                        </a:ln>
                        <a:solidFill>
                          <a:schemeClr val="bg1"/>
                        </a:solidFill>
                        <a:effectLst/>
                        <a:uLnTx/>
                        <a:uFillTx/>
                        <a:latin typeface="Trebuchet MS"/>
                        <a:ea typeface="+mn-ea"/>
                        <a:cs typeface="+mn-cs"/>
                      </a:endParaRPr>
                    </a:p>
                  </a:txBody>
                  <a:tcPr marL="0" marR="0" marT="0" marB="0" anchor="ctr">
                    <a:lnL w="38100" cap="flat" cmpd="sng" algn="ctr">
                      <a:solidFill>
                        <a:schemeClr val="bg1"/>
                      </a:solidFill>
                      <a:prstDash val="solid"/>
                      <a:round/>
                      <a:headEnd type="none" w="med" len="med"/>
                      <a:tailEnd type="none" w="med" len="med"/>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41901084"/>
                  </a:ext>
                </a:extLst>
              </a:tr>
              <a:tr h="0">
                <a:tc>
                  <a:txBody>
                    <a:bodyPr/>
                    <a:lstStyle/>
                    <a:p>
                      <a:pPr marL="0" marR="0" lvl="0" indent="0" algn="l" defTabSz="91440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rebuchet MS"/>
                          <a:ea typeface="+mn-ea"/>
                          <a:cs typeface="+mn-cs"/>
                        </a:rPr>
                        <a:t>Section heading goes here</a:t>
                      </a:r>
                      <a:endParaRPr kumimoji="0" lang="en-GB" sz="1600" b="0" i="0" u="none" strike="noStrike" kern="1200" cap="none" spc="0" normalizeH="0" baseline="0" noProof="0" dirty="0">
                        <a:ln>
                          <a:noFill/>
                        </a:ln>
                        <a:solidFill>
                          <a:prstClr val="black"/>
                        </a:solidFill>
                        <a:effectLst/>
                        <a:uLnTx/>
                        <a:uFillTx/>
                        <a:latin typeface="Trebuchet MS"/>
                        <a:ea typeface="+mn-ea"/>
                        <a:cs typeface="+mn-cs"/>
                      </a:endParaRPr>
                    </a:p>
                  </a:txBody>
                  <a:tcPr marL="72000" marR="72000" marT="144000" marB="144000" anchor="ctr">
                    <a:lnL w="12700" cmpd="sng">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6" rtl="0" eaLnBrk="1" fontAlgn="auto" latinLnBrk="0" hangingPunct="1">
                        <a:lnSpc>
                          <a:spcPct val="100000"/>
                        </a:lnSpc>
                        <a:spcBef>
                          <a:spcPts val="0"/>
                        </a:spcBef>
                        <a:spcAft>
                          <a:spcPts val="0"/>
                        </a:spcAft>
                        <a:buClrTx/>
                        <a:buSzTx/>
                        <a:buFontTx/>
                        <a:buNone/>
                        <a:tabLst/>
                        <a:defRPr/>
                      </a:pPr>
                      <a:r>
                        <a:rPr lang="en-GB" sz="1600" b="1" u="none" dirty="0">
                          <a:ln>
                            <a:noFill/>
                          </a:ln>
                          <a:solidFill>
                            <a:schemeClr val="bg1"/>
                          </a:solidFill>
                          <a:sym typeface="Wingdings 3"/>
                        </a:rPr>
                        <a:t>#</a:t>
                      </a:r>
                      <a:endParaRPr kumimoji="0" lang="en-GB" sz="1600" b="1" i="0" u="none" strike="noStrike" kern="1200" cap="none" spc="0" normalizeH="0" baseline="0" noProof="0" dirty="0">
                        <a:ln>
                          <a:noFill/>
                        </a:ln>
                        <a:solidFill>
                          <a:schemeClr val="bg1"/>
                        </a:solidFill>
                        <a:effectLst/>
                        <a:uLnTx/>
                        <a:uFillTx/>
                        <a:latin typeface="Trebuchet MS"/>
                        <a:ea typeface="+mn-ea"/>
                        <a:cs typeface="+mn-cs"/>
                      </a:endParaRPr>
                    </a:p>
                  </a:txBody>
                  <a:tcPr marL="0" marR="0" marT="0" marB="0" anchor="ctr">
                    <a:lnL w="38100" cap="flat" cmpd="sng" algn="ctr">
                      <a:solidFill>
                        <a:schemeClr val="bg1"/>
                      </a:solidFill>
                      <a:prstDash val="solid"/>
                      <a:round/>
                      <a:headEnd type="none" w="med" len="med"/>
                      <a:tailEnd type="none" w="med" len="med"/>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090540540"/>
                  </a:ext>
                </a:extLst>
              </a:tr>
              <a:tr h="0">
                <a:tc>
                  <a:txBody>
                    <a:bodyPr/>
                    <a:lstStyle/>
                    <a:p>
                      <a:pPr marL="0" marR="0" lvl="0" indent="0" algn="l" defTabSz="91440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rebuchet MS"/>
                          <a:ea typeface="+mn-ea"/>
                          <a:cs typeface="+mn-cs"/>
                        </a:rPr>
                        <a:t>Section heading goes here</a:t>
                      </a:r>
                      <a:endParaRPr kumimoji="0" lang="en-GB" sz="1600" b="0" i="0" u="none" strike="noStrike" kern="1200" cap="none" spc="0" normalizeH="0" baseline="0" noProof="0" dirty="0">
                        <a:ln>
                          <a:noFill/>
                        </a:ln>
                        <a:solidFill>
                          <a:prstClr val="black"/>
                        </a:solidFill>
                        <a:effectLst/>
                        <a:uLnTx/>
                        <a:uFillTx/>
                        <a:latin typeface="Trebuchet MS"/>
                        <a:ea typeface="+mn-ea"/>
                        <a:cs typeface="+mn-cs"/>
                      </a:endParaRPr>
                    </a:p>
                  </a:txBody>
                  <a:tcPr marL="72000" marR="72000" marT="144000" marB="144000" anchor="ctr">
                    <a:lnL w="12700" cmpd="sng">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914406" rtl="0" eaLnBrk="1" fontAlgn="auto" latinLnBrk="0" hangingPunct="1">
                        <a:lnSpc>
                          <a:spcPct val="100000"/>
                        </a:lnSpc>
                        <a:spcBef>
                          <a:spcPts val="0"/>
                        </a:spcBef>
                        <a:spcAft>
                          <a:spcPts val="0"/>
                        </a:spcAft>
                        <a:buClrTx/>
                        <a:buSzTx/>
                        <a:buFontTx/>
                        <a:buNone/>
                        <a:tabLst/>
                        <a:defRPr/>
                      </a:pPr>
                      <a:r>
                        <a:rPr lang="en-GB" sz="1600" b="1" u="none" dirty="0">
                          <a:ln>
                            <a:noFill/>
                          </a:ln>
                          <a:solidFill>
                            <a:schemeClr val="bg1"/>
                          </a:solidFill>
                          <a:sym typeface="Wingdings 3"/>
                        </a:rPr>
                        <a:t>#</a:t>
                      </a:r>
                      <a:endParaRPr kumimoji="0" lang="en-GB" sz="1600" b="1" i="0" u="none" strike="noStrike" kern="1200" cap="none" spc="0" normalizeH="0" baseline="0" noProof="0" dirty="0">
                        <a:ln>
                          <a:noFill/>
                        </a:ln>
                        <a:solidFill>
                          <a:schemeClr val="bg1"/>
                        </a:solidFill>
                        <a:effectLst/>
                        <a:uLnTx/>
                        <a:uFillTx/>
                        <a:latin typeface="Trebuchet MS"/>
                        <a:ea typeface="+mn-ea"/>
                        <a:cs typeface="+mn-cs"/>
                      </a:endParaRPr>
                    </a:p>
                  </a:txBody>
                  <a:tcPr marL="0" marR="0" marT="0" marB="0" anchor="ctr">
                    <a:lnL w="38100" cap="flat" cmpd="sng" algn="ctr">
                      <a:solidFill>
                        <a:schemeClr val="bg1"/>
                      </a:solidFill>
                      <a:prstDash val="solid"/>
                      <a:round/>
                      <a:headEnd type="none" w="med" len="med"/>
                      <a:tailEnd type="none" w="med" len="med"/>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4"/>
                  </a:ext>
                </a:extLst>
              </a:tr>
            </a:tbl>
          </a:graphicData>
        </a:graphic>
      </p:graphicFrame>
      <p:sp>
        <p:nvSpPr>
          <p:cNvPr id="2" name="ctsMasterTitlePlaceholder"/>
          <p:cNvSpPr>
            <a:spLocks noGrp="1"/>
          </p:cNvSpPr>
          <p:nvPr>
            <p:ph type="title" hasCustomPrompt="1"/>
          </p:nvPr>
        </p:nvSpPr>
        <p:spPr bwMode="gray"/>
        <p:txBody>
          <a:bodyPr/>
          <a:lstStyle>
            <a:lvl1pPr>
              <a:defRPr/>
            </a:lvl1pPr>
          </a:lstStyle>
          <a:p>
            <a:r>
              <a:rPr lang="es-CO" noProof="0"/>
              <a:t>Click to add title</a:t>
            </a:r>
            <a:endParaRPr lang="es-CO" noProof="0" dirty="0"/>
          </a:p>
        </p:txBody>
      </p:sp>
      <p:sp>
        <p:nvSpPr>
          <p:cNvPr id="3" name="ctsLYN"/>
          <p:cNvSpPr/>
          <p:nvPr userDrawn="1"/>
        </p:nvSpPr>
        <p:spPr bwMode="gray">
          <a:xfrm>
            <a:off x="0" y="0"/>
            <a:ext cx="0" cy="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a:t>Contents</a:t>
            </a:r>
            <a:endParaRPr lang="es-CO" dirty="0"/>
          </a:p>
        </p:txBody>
      </p:sp>
      <p:sp>
        <p:nvSpPr>
          <p:cNvPr id="5" name="RedBox">
            <a:extLst>
              <a:ext uri="{FF2B5EF4-FFF2-40B4-BE49-F238E27FC236}">
                <a16:creationId xmlns:a16="http://schemas.microsoft.com/office/drawing/2014/main" id="{3BB936E5-996F-462C-911D-7D31804A59E9}"/>
              </a:ext>
            </a:extLst>
          </p:cNvPr>
          <p:cNvSpPr txBox="1"/>
          <p:nvPr userDrawn="1"/>
        </p:nvSpPr>
        <p:spPr>
          <a:xfrm>
            <a:off x="10065568" y="703026"/>
            <a:ext cx="2914183" cy="854312"/>
          </a:xfrm>
          <a:prstGeom prst="rect">
            <a:avLst/>
          </a:prstGeom>
          <a:solidFill>
            <a:srgbClr val="FF0000"/>
          </a:solidFill>
        </p:spPr>
        <p:txBody>
          <a:bodyPr wrap="square" lIns="77712" tIns="77712" rIns="77712" bIns="77712" rtlCol="0">
            <a:spAutoFit/>
          </a:bodyPr>
          <a:lstStyle/>
          <a:p>
            <a:r>
              <a:rPr lang="es-CO" sz="1133" b="1" kern="0">
                <a:solidFill>
                  <a:srgbClr val="FFFF00"/>
                </a:solidFill>
              </a:rPr>
              <a:t>TIP! </a:t>
            </a:r>
            <a:r>
              <a:rPr lang="es-CO" sz="1133">
                <a:solidFill>
                  <a:schemeClr val="bg1"/>
                </a:solidFill>
              </a:rPr>
              <a:t>The Agenda links automatically </a:t>
            </a:r>
            <a:br>
              <a:rPr lang="es-CO" sz="1133">
                <a:solidFill>
                  <a:schemeClr val="bg1"/>
                </a:solidFill>
              </a:rPr>
            </a:br>
            <a:r>
              <a:rPr lang="es-CO" sz="1133">
                <a:solidFill>
                  <a:schemeClr val="bg1"/>
                </a:solidFill>
              </a:rPr>
              <a:t>to the title of each </a:t>
            </a:r>
            <a:r>
              <a:rPr lang="es-CO" sz="1133" b="1">
                <a:solidFill>
                  <a:schemeClr val="bg1"/>
                </a:solidFill>
              </a:rPr>
              <a:t>Section Header </a:t>
            </a:r>
            <a:r>
              <a:rPr lang="es-CO" sz="1133">
                <a:solidFill>
                  <a:schemeClr val="bg1"/>
                </a:solidFill>
              </a:rPr>
              <a:t>slide. Update it via the Kennedys toolbar </a:t>
            </a:r>
            <a:r>
              <a:rPr lang="es-CO" sz="1133" b="1">
                <a:solidFill>
                  <a:srgbClr val="FFFF00"/>
                </a:solidFill>
              </a:rPr>
              <a:t>&gt; Update Agenda</a:t>
            </a:r>
            <a:endParaRPr lang="es-CO" sz="1133" b="1" dirty="0">
              <a:solidFill>
                <a:srgbClr val="FFFF00"/>
              </a:solidFill>
            </a:endParaRPr>
          </a:p>
        </p:txBody>
      </p:sp>
    </p:spTree>
    <p:extLst>
      <p:ext uri="{BB962C8B-B14F-4D97-AF65-F5344CB8AC3E}">
        <p14:creationId xmlns:p14="http://schemas.microsoft.com/office/powerpoint/2010/main" val="2311559350"/>
      </p:ext>
    </p:extLst>
  </p:cSld>
  <p:clrMapOvr>
    <a:masterClrMapping/>
  </p:clrMapOvr>
  <p:extLst>
    <p:ext uri="{DCECCB84-F9BA-43D5-87BE-67443E8EF086}">
      <p15:sldGuideLst xmlns:p15="http://schemas.microsoft.com/office/powerpoint/2012/main">
        <p15:guide id="1" pos="353" userDrawn="1">
          <p15:clr>
            <a:srgbClr val="A4A3A4"/>
          </p15:clr>
        </p15:guide>
        <p15:guide id="2" orient="horz" pos="663" userDrawn="1">
          <p15:clr>
            <a:srgbClr val="A4A3A4"/>
          </p15:clr>
        </p15:guide>
        <p15:guide id="3" orient="horz" pos="391" userDrawn="1">
          <p15:clr>
            <a:srgbClr val="A4A3A4"/>
          </p15:clr>
        </p15:guide>
        <p15:guide id="4" orient="horz" pos="981" userDrawn="1">
          <p15:clr>
            <a:srgbClr val="A4A3A4"/>
          </p15:clr>
        </p15:guide>
        <p15:guide id="5" orient="horz" pos="3793" userDrawn="1">
          <p15:clr>
            <a:srgbClr val="A4A3A4"/>
          </p15:clr>
        </p15:guide>
        <p15:guide id="6" pos="5887" userDrawn="1">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bwMode="gray">
          <a:xfrm>
            <a:off x="562893" y="1558758"/>
            <a:ext cx="8785101" cy="4464000"/>
          </a:xfrm>
        </p:spPr>
        <p:txBody>
          <a:bodyPr>
            <a:noAutofit/>
          </a:bodyPr>
          <a:lstStyle>
            <a:lvl1pPr>
              <a:defRPr baseline="0"/>
            </a:lvl1pPr>
          </a:lstStyle>
          <a:p>
            <a:pPr lvl="0"/>
            <a:r>
              <a:rPr lang="es-CO" noProof="0"/>
              <a:t>Click to add text. Use Kennedys tools to format bullets and headings.</a:t>
            </a:r>
          </a:p>
          <a:p>
            <a:pPr lvl="1"/>
            <a:r>
              <a:rPr lang="es-CO" noProof="0"/>
              <a:t>Second level</a:t>
            </a:r>
          </a:p>
          <a:p>
            <a:pPr lvl="2"/>
            <a:r>
              <a:rPr lang="es-CO" noProof="0"/>
              <a:t>Third level</a:t>
            </a:r>
          </a:p>
          <a:p>
            <a:pPr lvl="3"/>
            <a:r>
              <a:rPr lang="es-CO" noProof="0"/>
              <a:t>Fourth level</a:t>
            </a:r>
          </a:p>
          <a:p>
            <a:pPr lvl="4"/>
            <a:r>
              <a:rPr lang="es-CO" noProof="0"/>
              <a:t>Fifth level</a:t>
            </a:r>
            <a:endParaRPr lang="es-CO" noProof="0" dirty="0"/>
          </a:p>
        </p:txBody>
      </p:sp>
      <p:sp>
        <p:nvSpPr>
          <p:cNvPr id="4" name="ctsLYN"/>
          <p:cNvSpPr/>
          <p:nvPr userDrawn="1"/>
        </p:nvSpPr>
        <p:spPr bwMode="gray">
          <a:xfrm>
            <a:off x="0" y="0"/>
            <a:ext cx="0" cy="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noProof="0"/>
              <a:t>Title and Content</a:t>
            </a:r>
            <a:endParaRPr lang="es-CO" noProof="0" dirty="0"/>
          </a:p>
        </p:txBody>
      </p:sp>
      <p:sp>
        <p:nvSpPr>
          <p:cNvPr id="5" name="Title 4"/>
          <p:cNvSpPr>
            <a:spLocks noGrp="1"/>
          </p:cNvSpPr>
          <p:nvPr>
            <p:ph type="title" hasCustomPrompt="1"/>
          </p:nvPr>
        </p:nvSpPr>
        <p:spPr bwMode="gray">
          <a:xfrm>
            <a:off x="562705" y="623095"/>
            <a:ext cx="8784000" cy="431799"/>
          </a:xfrm>
        </p:spPr>
        <p:txBody>
          <a:bodyPr/>
          <a:lstStyle>
            <a:lvl1pPr>
              <a:defRPr/>
            </a:lvl1pPr>
          </a:lstStyle>
          <a:p>
            <a:r>
              <a:rPr lang="es-CO" noProof="0"/>
              <a:t>Click to add title</a:t>
            </a:r>
            <a:endParaRPr lang="es-CO" noProof="0" dirty="0"/>
          </a:p>
        </p:txBody>
      </p:sp>
      <p:sp>
        <p:nvSpPr>
          <p:cNvPr id="7" name="Text Placeholder 6"/>
          <p:cNvSpPr>
            <a:spLocks noGrp="1"/>
          </p:cNvSpPr>
          <p:nvPr>
            <p:ph type="body" sz="quarter" idx="10" hasCustomPrompt="1"/>
          </p:nvPr>
        </p:nvSpPr>
        <p:spPr>
          <a:xfrm>
            <a:off x="562705" y="1052513"/>
            <a:ext cx="8785225" cy="307777"/>
          </a:xfrm>
          <a:noFill/>
        </p:spPr>
        <p:txBody>
          <a:bodyPr wrap="square" lIns="0" tIns="0" rIns="0" bIns="0" rtlCol="0">
            <a:spAutoFit/>
          </a:bodyPr>
          <a:lstStyle>
            <a:lvl1pPr>
              <a:defRPr lang="da-DK" b="1" dirty="0">
                <a:solidFill>
                  <a:srgbClr val="7F7F7F"/>
                </a:solidFill>
              </a:defRPr>
            </a:lvl1pPr>
          </a:lstStyle>
          <a:p>
            <a:pPr lvl="0"/>
            <a:r>
              <a:rPr lang="es-CO"/>
              <a:t>Click to insert subtitle</a:t>
            </a:r>
            <a:endParaRPr lang="es-CO" dirty="0"/>
          </a:p>
        </p:txBody>
      </p:sp>
      <p:sp>
        <p:nvSpPr>
          <p:cNvPr id="8" name="RedBox">
            <a:extLst>
              <a:ext uri="{FF2B5EF4-FFF2-40B4-BE49-F238E27FC236}">
                <a16:creationId xmlns:a16="http://schemas.microsoft.com/office/drawing/2014/main" id="{86FED2EF-803E-436E-9066-4CE810C3B264}"/>
              </a:ext>
            </a:extLst>
          </p:cNvPr>
          <p:cNvSpPr txBox="1"/>
          <p:nvPr userDrawn="1"/>
        </p:nvSpPr>
        <p:spPr>
          <a:xfrm>
            <a:off x="-2823864" y="1558758"/>
            <a:ext cx="2700000" cy="630154"/>
          </a:xfrm>
          <a:prstGeom prst="rect">
            <a:avLst/>
          </a:prstGeom>
          <a:solidFill>
            <a:srgbClr val="FF0000"/>
          </a:solidFill>
        </p:spPr>
        <p:txBody>
          <a:bodyPr wrap="square" lIns="72000" tIns="72000" rIns="72000" bIns="72000" rtlCol="0">
            <a:spAutoFit/>
          </a:bodyPr>
          <a:lstStyle/>
          <a:p>
            <a:r>
              <a:rPr lang="es-CO" sz="1050" b="1" kern="0">
                <a:solidFill>
                  <a:srgbClr val="FFFF00"/>
                </a:solidFill>
              </a:rPr>
              <a:t>TIP! </a:t>
            </a:r>
            <a:r>
              <a:rPr lang="es-CO" sz="1050">
                <a:solidFill>
                  <a:schemeClr val="bg1"/>
                </a:solidFill>
              </a:rPr>
              <a:t>You can now use the </a:t>
            </a:r>
            <a:r>
              <a:rPr lang="es-CO" sz="1050" b="1" i="1">
                <a:solidFill>
                  <a:srgbClr val="FFFF00"/>
                </a:solidFill>
              </a:rPr>
              <a:t>Insert Icons </a:t>
            </a:r>
            <a:r>
              <a:rPr lang="es-CO" sz="1050">
                <a:solidFill>
                  <a:schemeClr val="bg1"/>
                </a:solidFill>
              </a:rPr>
              <a:t>feature</a:t>
            </a:r>
            <a:r>
              <a:rPr lang="es-CO" sz="1050" b="1" i="1">
                <a:solidFill>
                  <a:schemeClr val="bg1"/>
                </a:solidFill>
              </a:rPr>
              <a:t> </a:t>
            </a:r>
            <a:r>
              <a:rPr lang="es-CO" sz="1050">
                <a:solidFill>
                  <a:schemeClr val="bg1"/>
                </a:solidFill>
              </a:rPr>
              <a:t>from the toolbar above to access our on-brand icon library.</a:t>
            </a:r>
            <a:endParaRPr lang="es-CO" sz="1050" dirty="0">
              <a:solidFill>
                <a:schemeClr val="bg1"/>
              </a:solidFill>
            </a:endParaRPr>
          </a:p>
        </p:txBody>
      </p:sp>
    </p:spTree>
    <p:extLst>
      <p:ext uri="{BB962C8B-B14F-4D97-AF65-F5344CB8AC3E}">
        <p14:creationId xmlns:p14="http://schemas.microsoft.com/office/powerpoint/2010/main" val="2728474286"/>
      </p:ext>
    </p:extLst>
  </p:cSld>
  <p:clrMapOvr>
    <a:masterClrMapping/>
  </p:clrMapOvr>
  <p:extLst>
    <p:ext uri="{DCECCB84-F9BA-43D5-87BE-67443E8EF086}">
      <p15:sldGuideLst xmlns:p15="http://schemas.microsoft.com/office/powerpoint/2012/main">
        <p15:guide id="1" pos="353" userDrawn="1">
          <p15:clr>
            <a:srgbClr val="A4A3A4"/>
          </p15:clr>
        </p15:guide>
        <p15:guide id="2" orient="horz" pos="391" userDrawn="1">
          <p15:clr>
            <a:srgbClr val="A4A3A4"/>
          </p15:clr>
        </p15:guide>
        <p15:guide id="3" pos="5887" userDrawn="1">
          <p15:clr>
            <a:srgbClr val="A4A3A4"/>
          </p15:clr>
        </p15:guide>
        <p15:guide id="4" orient="horz" pos="663" userDrawn="1">
          <p15:clr>
            <a:srgbClr val="A4A3A4"/>
          </p15:clr>
        </p15:guide>
        <p15:guide id="5" orient="horz" pos="981" userDrawn="1">
          <p15:clr>
            <a:srgbClr val="A4A3A4"/>
          </p15:clr>
        </p15:guide>
        <p15:guide id="6" orient="horz" pos="3793" userDrawn="1">
          <p15:clr>
            <a:srgbClr val="A4A3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mpact Picture Only">
    <p:spTree>
      <p:nvGrpSpPr>
        <p:cNvPr id="1" name=""/>
        <p:cNvGrpSpPr/>
        <p:nvPr/>
      </p:nvGrpSpPr>
      <p:grpSpPr>
        <a:xfrm>
          <a:off x="0" y="0"/>
          <a:ext cx="0" cy="0"/>
          <a:chOff x="0" y="0"/>
          <a:chExt cx="0" cy="0"/>
        </a:xfrm>
      </p:grpSpPr>
      <p:sp>
        <p:nvSpPr>
          <p:cNvPr id="21" name="Picture Placeholder 20"/>
          <p:cNvSpPr>
            <a:spLocks noGrp="1"/>
          </p:cNvSpPr>
          <p:nvPr>
            <p:ph type="pic" sz="quarter" idx="10" hasCustomPrompt="1"/>
          </p:nvPr>
        </p:nvSpPr>
        <p:spPr bwMode="gray">
          <a:xfrm>
            <a:off x="0" y="0"/>
            <a:ext cx="9906000" cy="6858000"/>
          </a:xfrm>
        </p:spPr>
        <p:txBody>
          <a:bodyPr anchor="ctr" anchorCtr="1"/>
          <a:lstStyle>
            <a:lvl1pPr algn="ctr">
              <a:defRPr baseline="0"/>
            </a:lvl1pPr>
          </a:lstStyle>
          <a:p>
            <a:r>
              <a:rPr lang="es-CO" noProof="0"/>
              <a:t>Insert picture with ‘Kennedys Tools &gt; Insert Images &gt; Insert Image on Impact Slide’</a:t>
            </a:r>
            <a:endParaRPr lang="es-CO" noProof="0" dirty="0"/>
          </a:p>
        </p:txBody>
      </p:sp>
      <p:sp>
        <p:nvSpPr>
          <p:cNvPr id="3" name="ctsLYN" hidden="1"/>
          <p:cNvSpPr/>
          <p:nvPr userDrawn="1"/>
        </p:nvSpPr>
        <p:spPr>
          <a:xfrm>
            <a:off x="0" y="0"/>
            <a:ext cx="0" cy="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a:t>Impact Picture Only</a:t>
            </a:r>
            <a:endParaRPr lang="es-CO" dirty="0"/>
          </a:p>
        </p:txBody>
      </p:sp>
      <p:sp>
        <p:nvSpPr>
          <p:cNvPr id="4" name="RedBox">
            <a:extLst>
              <a:ext uri="{FF2B5EF4-FFF2-40B4-BE49-F238E27FC236}">
                <a16:creationId xmlns:a16="http://schemas.microsoft.com/office/drawing/2014/main" id="{34E026E1-FEDC-461A-802C-6DB9AF44B4E1}"/>
              </a:ext>
            </a:extLst>
          </p:cNvPr>
          <p:cNvSpPr txBox="1"/>
          <p:nvPr userDrawn="1"/>
        </p:nvSpPr>
        <p:spPr>
          <a:xfrm>
            <a:off x="10065568" y="620713"/>
            <a:ext cx="2914183" cy="679970"/>
          </a:xfrm>
          <a:prstGeom prst="rect">
            <a:avLst/>
          </a:prstGeom>
          <a:solidFill>
            <a:srgbClr val="FF0000"/>
          </a:solidFill>
        </p:spPr>
        <p:txBody>
          <a:bodyPr wrap="square" lIns="77712" tIns="77712" rIns="77712" bIns="77712" rtlCol="0">
            <a:spAutoFit/>
          </a:bodyPr>
          <a:lstStyle/>
          <a:p>
            <a:pPr lvl="0">
              <a:defRPr/>
            </a:pPr>
            <a:r>
              <a:rPr lang="es-CO" sz="1133" b="1" kern="0">
                <a:solidFill>
                  <a:srgbClr val="FFFF00"/>
                </a:solidFill>
              </a:rPr>
              <a:t>TIP! </a:t>
            </a:r>
            <a:r>
              <a:rPr lang="es-CO" sz="1133" kern="0">
                <a:solidFill>
                  <a:prstClr val="white"/>
                </a:solidFill>
              </a:rPr>
              <a:t>You can change the image at any point via the Kennedys</a:t>
            </a:r>
            <a:r>
              <a:rPr lang="es-CO" sz="1133" kern="0">
                <a:solidFill>
                  <a:schemeClr val="bg1"/>
                </a:solidFill>
              </a:rPr>
              <a:t> toolbar </a:t>
            </a:r>
            <a:r>
              <a:rPr lang="es-CO" sz="1133" b="1" kern="0">
                <a:solidFill>
                  <a:srgbClr val="FFFF00"/>
                </a:solidFill>
              </a:rPr>
              <a:t>&gt; Insert Images &gt; Insert Image on Impact Slide</a:t>
            </a:r>
            <a:endParaRPr lang="es-CO" sz="1133" b="1" kern="0" dirty="0">
              <a:solidFill>
                <a:srgbClr val="FFFF00"/>
              </a:solidFill>
            </a:endParaRPr>
          </a:p>
        </p:txBody>
      </p:sp>
    </p:spTree>
    <p:extLst>
      <p:ext uri="{BB962C8B-B14F-4D97-AF65-F5344CB8AC3E}">
        <p14:creationId xmlns:p14="http://schemas.microsoft.com/office/powerpoint/2010/main" val="416651525"/>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Impact Picture">
    <p:spTree>
      <p:nvGrpSpPr>
        <p:cNvPr id="1" name=""/>
        <p:cNvGrpSpPr/>
        <p:nvPr/>
      </p:nvGrpSpPr>
      <p:grpSpPr>
        <a:xfrm>
          <a:off x="0" y="0"/>
          <a:ext cx="0" cy="0"/>
          <a:chOff x="0" y="0"/>
          <a:chExt cx="0" cy="0"/>
        </a:xfrm>
      </p:grpSpPr>
      <p:sp>
        <p:nvSpPr>
          <p:cNvPr id="21" name="Picture Placeholder 20"/>
          <p:cNvSpPr>
            <a:spLocks noGrp="1"/>
          </p:cNvSpPr>
          <p:nvPr>
            <p:ph type="pic" sz="quarter" idx="10" hasCustomPrompt="1"/>
          </p:nvPr>
        </p:nvSpPr>
        <p:spPr bwMode="gray">
          <a:xfrm>
            <a:off x="0" y="0"/>
            <a:ext cx="9906000" cy="6858000"/>
          </a:xfrm>
        </p:spPr>
        <p:txBody>
          <a:bodyPr anchor="ctr" anchorCtr="1"/>
          <a:lstStyle>
            <a:lvl1pPr algn="ctr">
              <a:defRPr baseline="0"/>
            </a:lvl1pPr>
          </a:lstStyle>
          <a:p>
            <a:r>
              <a:rPr lang="en-GB" noProof="0" dirty="0"/>
              <a:t>Insert picture with ‘Kennedys Tools &gt; Insert Images &gt; Insert Image on Impact Slide’</a:t>
            </a:r>
          </a:p>
        </p:txBody>
      </p:sp>
      <p:sp>
        <p:nvSpPr>
          <p:cNvPr id="3" name="ctsLYN" hidden="1"/>
          <p:cNvSpPr/>
          <p:nvPr userDrawn="1"/>
        </p:nvSpPr>
        <p:spPr>
          <a:xfrm>
            <a:off x="0" y="0"/>
            <a:ext cx="0" cy="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Impact Picture Only</a:t>
            </a:r>
          </a:p>
        </p:txBody>
      </p:sp>
    </p:spTree>
    <p:extLst>
      <p:ext uri="{BB962C8B-B14F-4D97-AF65-F5344CB8AC3E}">
        <p14:creationId xmlns:p14="http://schemas.microsoft.com/office/powerpoint/2010/main" val="1674655658"/>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spTree>
      <p:nvGrpSpPr>
        <p:cNvPr id="1" name=""/>
        <p:cNvGrpSpPr/>
        <p:nvPr/>
      </p:nvGrpSpPr>
      <p:grpSpPr>
        <a:xfrm>
          <a:off x="0" y="0"/>
          <a:ext cx="0" cy="0"/>
          <a:chOff x="0" y="0"/>
          <a:chExt cx="0" cy="0"/>
        </a:xfrm>
      </p:grpSpPr>
      <p:grpSp>
        <p:nvGrpSpPr>
          <p:cNvPr id="33" name="ctsGrid"/>
          <p:cNvGrpSpPr/>
          <p:nvPr userDrawn="1"/>
        </p:nvGrpSpPr>
        <p:grpSpPr bwMode="gray">
          <a:xfrm>
            <a:off x="-244197" y="-288661"/>
            <a:ext cx="10399478" cy="7462077"/>
            <a:chOff x="-258483" y="-288661"/>
            <a:chExt cx="10399478" cy="7462077"/>
          </a:xfrm>
        </p:grpSpPr>
        <p:grpSp>
          <p:nvGrpSpPr>
            <p:cNvPr id="34" name="Left Arrows"/>
            <p:cNvGrpSpPr/>
            <p:nvPr userDrawn="1"/>
          </p:nvGrpSpPr>
          <p:grpSpPr bwMode="gray">
            <a:xfrm>
              <a:off x="-258483" y="2636838"/>
              <a:ext cx="249281" cy="1944687"/>
              <a:chOff x="-283332" y="2625231"/>
              <a:chExt cx="270001" cy="1944687"/>
            </a:xfrm>
          </p:grpSpPr>
          <p:cxnSp>
            <p:nvCxnSpPr>
              <p:cNvPr id="46" name="Straight Arrow Connector 45"/>
              <p:cNvCxnSpPr/>
              <p:nvPr userDrawn="1"/>
            </p:nvCxnSpPr>
            <p:spPr bwMode="gray">
              <a:xfrm>
                <a:off x="-283332" y="2625231"/>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userDrawn="1"/>
            </p:nvCxnSpPr>
            <p:spPr bwMode="gray">
              <a:xfrm>
                <a:off x="-283331" y="3022006"/>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userDrawn="1"/>
            </p:nvCxnSpPr>
            <p:spPr bwMode="gray">
              <a:xfrm>
                <a:off x="-283331" y="3057728"/>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userDrawn="1"/>
            </p:nvCxnSpPr>
            <p:spPr bwMode="gray">
              <a:xfrm>
                <a:off x="-283331" y="4569918"/>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Right Arrows"/>
            <p:cNvGrpSpPr/>
            <p:nvPr userDrawn="1"/>
          </p:nvGrpSpPr>
          <p:grpSpPr bwMode="gray">
            <a:xfrm flipH="1">
              <a:off x="9891711" y="2636838"/>
              <a:ext cx="249284" cy="1944687"/>
              <a:chOff x="2208149" y="2625231"/>
              <a:chExt cx="270004" cy="1944687"/>
            </a:xfrm>
          </p:grpSpPr>
          <p:cxnSp>
            <p:nvCxnSpPr>
              <p:cNvPr id="42" name="Straight Arrow Connector 41"/>
              <p:cNvCxnSpPr/>
              <p:nvPr userDrawn="1"/>
            </p:nvCxnSpPr>
            <p:spPr bwMode="gray">
              <a:xfrm>
                <a:off x="2208149" y="2625231"/>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userDrawn="1"/>
            </p:nvCxnSpPr>
            <p:spPr bwMode="gray">
              <a:xfrm>
                <a:off x="2208153" y="3022006"/>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userDrawn="1"/>
            </p:nvCxnSpPr>
            <p:spPr bwMode="gray">
              <a:xfrm>
                <a:off x="2208150" y="3057725"/>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userDrawn="1"/>
            </p:nvCxnSpPr>
            <p:spPr bwMode="gray">
              <a:xfrm>
                <a:off x="2208149" y="4569918"/>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36" name="Bottom Arrows"/>
            <p:cNvGrpSpPr/>
            <p:nvPr userDrawn="1"/>
          </p:nvGrpSpPr>
          <p:grpSpPr bwMode="gray">
            <a:xfrm>
              <a:off x="4149694" y="6860553"/>
              <a:ext cx="5396930" cy="312863"/>
              <a:chOff x="4491243" y="6848946"/>
              <a:chExt cx="5845510" cy="312863"/>
            </a:xfrm>
          </p:grpSpPr>
          <p:cxnSp>
            <p:nvCxnSpPr>
              <p:cNvPr id="40" name="Straight Arrow Connector 39"/>
              <p:cNvCxnSpPr/>
              <p:nvPr userDrawn="1"/>
            </p:nvCxnSpPr>
            <p:spPr bwMode="gray">
              <a:xfrm rot="5400000" flipH="1" flipV="1">
                <a:off x="10201753" y="6983946"/>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userDrawn="1"/>
            </p:nvCxnSpPr>
            <p:spPr bwMode="gray">
              <a:xfrm rot="5400000" flipH="1" flipV="1">
                <a:off x="4356243" y="7026809"/>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37" name="Top Arrows"/>
            <p:cNvGrpSpPr/>
            <p:nvPr userDrawn="1"/>
          </p:nvGrpSpPr>
          <p:grpSpPr bwMode="gray">
            <a:xfrm>
              <a:off x="4149694" y="-288661"/>
              <a:ext cx="5397039" cy="288661"/>
              <a:chOff x="4149694" y="-288661"/>
              <a:chExt cx="5397039" cy="288661"/>
            </a:xfrm>
          </p:grpSpPr>
          <p:cxnSp>
            <p:nvCxnSpPr>
              <p:cNvPr id="38" name="Straight Arrow Connector 37"/>
              <p:cNvCxnSpPr/>
              <p:nvPr userDrawn="1"/>
            </p:nvCxnSpPr>
            <p:spPr bwMode="gray">
              <a:xfrm rot="16200000" flipH="1">
                <a:off x="9411733" y="-153661"/>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userDrawn="1"/>
            </p:nvCxnSpPr>
            <p:spPr bwMode="gray">
              <a:xfrm rot="16200000" flipH="1">
                <a:off x="4014694" y="-135000"/>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grpSp>
      </p:grpSp>
      <p:sp>
        <p:nvSpPr>
          <p:cNvPr id="6" name="ctsLYN"/>
          <p:cNvSpPr/>
          <p:nvPr userDrawn="1"/>
        </p:nvSpPr>
        <p:spPr bwMode="gray">
          <a:xfrm>
            <a:off x="0" y="0"/>
            <a:ext cx="0" cy="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noProof="0"/>
              <a:t>Section Header White</a:t>
            </a:r>
            <a:endParaRPr lang="es-CO" noProof="0" dirty="0"/>
          </a:p>
        </p:txBody>
      </p:sp>
      <p:pic>
        <p:nvPicPr>
          <p:cNvPr id="14" name="Kennedy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628797" y="6501914"/>
            <a:ext cx="930868" cy="238254"/>
          </a:xfrm>
          <a:prstGeom prst="rect">
            <a:avLst/>
          </a:prstGeom>
        </p:spPr>
      </p:pic>
      <p:pic>
        <p:nvPicPr>
          <p:cNvPr id="18" name="TuliLogo" hidden="1"/>
          <p:cNvPicPr>
            <a:picLocks noChangeAspect="1"/>
          </p:cNvPicPr>
          <p:nvPr userDrawn="1"/>
        </p:nvPicPr>
        <p:blipFill>
          <a:blip r:embed="rId3"/>
          <a:stretch>
            <a:fillRect/>
          </a:stretch>
        </p:blipFill>
        <p:spPr bwMode="gray">
          <a:xfrm>
            <a:off x="8629113" y="6519410"/>
            <a:ext cx="932400" cy="196080"/>
          </a:xfrm>
          <a:prstGeom prst="rect">
            <a:avLst/>
          </a:prstGeom>
        </p:spPr>
      </p:pic>
      <p:pic>
        <p:nvPicPr>
          <p:cNvPr id="19" name="KennedyLSLogo"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gray">
          <a:xfrm>
            <a:off x="8629228" y="6381933"/>
            <a:ext cx="932400" cy="369281"/>
          </a:xfrm>
          <a:prstGeom prst="rect">
            <a:avLst/>
          </a:prstGeom>
        </p:spPr>
      </p:pic>
      <p:pic>
        <p:nvPicPr>
          <p:cNvPr id="29" name="KennedyCMKLogo" hidden="1"/>
          <p:cNvPicPr>
            <a:picLocks noChangeAspect="1"/>
          </p:cNvPicPr>
          <p:nvPr userDrawn="1"/>
        </p:nvPicPr>
        <p:blipFill>
          <a:blip r:embed="rId5"/>
          <a:stretch>
            <a:fillRect/>
          </a:stretch>
        </p:blipFill>
        <p:spPr>
          <a:xfrm>
            <a:off x="8119665" y="6506292"/>
            <a:ext cx="1440000" cy="231849"/>
          </a:xfrm>
          <a:prstGeom prst="rect">
            <a:avLst/>
          </a:prstGeom>
        </p:spPr>
      </p:pic>
      <p:grpSp>
        <p:nvGrpSpPr>
          <p:cNvPr id="9" name="Group 8"/>
          <p:cNvGrpSpPr/>
          <p:nvPr userDrawn="1"/>
        </p:nvGrpSpPr>
        <p:grpSpPr>
          <a:xfrm>
            <a:off x="0" y="0"/>
            <a:ext cx="4644370" cy="6858000"/>
            <a:chOff x="0" y="0"/>
            <a:chExt cx="4644370" cy="6858000"/>
          </a:xfrm>
        </p:grpSpPr>
        <p:sp>
          <p:nvSpPr>
            <p:cNvPr id="7" name="Freeform 9"/>
            <p:cNvSpPr>
              <a:spLocks noChangeAspect="1"/>
            </p:cNvSpPr>
            <p:nvPr userDrawn="1"/>
          </p:nvSpPr>
          <p:spPr bwMode="gray">
            <a:xfrm>
              <a:off x="144379" y="0"/>
              <a:ext cx="4499991" cy="6858000"/>
            </a:xfrm>
            <a:custGeom>
              <a:avLst/>
              <a:gdLst>
                <a:gd name="connsiteX0" fmla="*/ 0 w 4499991"/>
                <a:gd name="connsiteY0" fmla="*/ 0 h 6858000"/>
                <a:gd name="connsiteX1" fmla="*/ 4499991 w 4499991"/>
                <a:gd name="connsiteY1" fmla="*/ 0 h 6858000"/>
                <a:gd name="connsiteX2" fmla="*/ 2084361 w 4499991"/>
                <a:gd name="connsiteY2" fmla="*/ 6858000 h 6858000"/>
                <a:gd name="connsiteX3" fmla="*/ 0 w 4499991"/>
                <a:gd name="connsiteY3" fmla="*/ 6858000 h 6858000"/>
                <a:gd name="connsiteX0" fmla="*/ 0 w 4499991"/>
                <a:gd name="connsiteY0" fmla="*/ 0 h 6858000"/>
                <a:gd name="connsiteX1" fmla="*/ 4499991 w 4499991"/>
                <a:gd name="connsiteY1" fmla="*/ 0 h 6858000"/>
                <a:gd name="connsiteX2" fmla="*/ 2160561 w 4499991"/>
                <a:gd name="connsiteY2" fmla="*/ 6858000 h 6858000"/>
                <a:gd name="connsiteX3" fmla="*/ 0 w 4499991"/>
                <a:gd name="connsiteY3" fmla="*/ 6858000 h 6858000"/>
                <a:gd name="connsiteX4" fmla="*/ 0 w 4499991"/>
                <a:gd name="connsiteY4" fmla="*/ 0 h 6858000"/>
                <a:gd name="connsiteX0" fmla="*/ 0 w 4499991"/>
                <a:gd name="connsiteY0" fmla="*/ 0 h 6858000"/>
                <a:gd name="connsiteX1" fmla="*/ 4499991 w 4499991"/>
                <a:gd name="connsiteY1" fmla="*/ 0 h 6858000"/>
                <a:gd name="connsiteX2" fmla="*/ 2122461 w 4499991"/>
                <a:gd name="connsiteY2" fmla="*/ 6858000 h 6858000"/>
                <a:gd name="connsiteX3" fmla="*/ 0 w 4499991"/>
                <a:gd name="connsiteY3" fmla="*/ 6858000 h 6858000"/>
                <a:gd name="connsiteX4" fmla="*/ 0 w 4499991"/>
                <a:gd name="connsiteY4" fmla="*/ 0 h 6858000"/>
                <a:gd name="connsiteX0" fmla="*/ 0 w 4499991"/>
                <a:gd name="connsiteY0" fmla="*/ 0 h 6858000"/>
                <a:gd name="connsiteX1" fmla="*/ 4499991 w 4499991"/>
                <a:gd name="connsiteY1" fmla="*/ 0 h 6858000"/>
                <a:gd name="connsiteX2" fmla="*/ 2136749 w 4499991"/>
                <a:gd name="connsiteY2" fmla="*/ 6855618 h 6858000"/>
                <a:gd name="connsiteX3" fmla="*/ 0 w 4499991"/>
                <a:gd name="connsiteY3" fmla="*/ 6858000 h 6858000"/>
                <a:gd name="connsiteX4" fmla="*/ 0 w 449999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9991" h="6858000">
                  <a:moveTo>
                    <a:pt x="0" y="0"/>
                  </a:moveTo>
                  <a:lnTo>
                    <a:pt x="4499991" y="0"/>
                  </a:lnTo>
                  <a:lnTo>
                    <a:pt x="2136749" y="6855618"/>
                  </a:lnTo>
                  <a:lnTo>
                    <a:pt x="0" y="6858000"/>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GB" sz="1000" noProof="0" dirty="0">
                <a:solidFill>
                  <a:schemeClr val="tx1"/>
                </a:solidFill>
              </a:endParaRPr>
            </a:p>
          </p:txBody>
        </p:sp>
        <p:sp>
          <p:nvSpPr>
            <p:cNvPr id="8" name="Freeform 5"/>
            <p:cNvSpPr>
              <a:spLocks noChangeAspect="1"/>
            </p:cNvSpPr>
            <p:nvPr userDrawn="1"/>
          </p:nvSpPr>
          <p:spPr bwMode="gray">
            <a:xfrm>
              <a:off x="0" y="0"/>
              <a:ext cx="4499991" cy="6858000"/>
            </a:xfrm>
            <a:custGeom>
              <a:avLst/>
              <a:gdLst>
                <a:gd name="connsiteX0" fmla="*/ 0 w 4499991"/>
                <a:gd name="connsiteY0" fmla="*/ 0 h 6858000"/>
                <a:gd name="connsiteX1" fmla="*/ 4499991 w 4499991"/>
                <a:gd name="connsiteY1" fmla="*/ 0 h 6858000"/>
                <a:gd name="connsiteX2" fmla="*/ 2084361 w 4499991"/>
                <a:gd name="connsiteY2" fmla="*/ 6858000 h 6858000"/>
                <a:gd name="connsiteX3" fmla="*/ 0 w 4499991"/>
                <a:gd name="connsiteY3" fmla="*/ 6858000 h 6858000"/>
                <a:gd name="connsiteX0" fmla="*/ 0 w 4499991"/>
                <a:gd name="connsiteY0" fmla="*/ 0 h 6858000"/>
                <a:gd name="connsiteX1" fmla="*/ 4499991 w 4499991"/>
                <a:gd name="connsiteY1" fmla="*/ 0 h 6858000"/>
                <a:gd name="connsiteX2" fmla="*/ 2141511 w 4499991"/>
                <a:gd name="connsiteY2" fmla="*/ 6858000 h 6858000"/>
                <a:gd name="connsiteX3" fmla="*/ 0 w 4499991"/>
                <a:gd name="connsiteY3" fmla="*/ 6858000 h 6858000"/>
                <a:gd name="connsiteX4" fmla="*/ 0 w 449999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9991" h="6858000">
                  <a:moveTo>
                    <a:pt x="0" y="0"/>
                  </a:moveTo>
                  <a:lnTo>
                    <a:pt x="4499991" y="0"/>
                  </a:lnTo>
                  <a:lnTo>
                    <a:pt x="2141511" y="6858000"/>
                  </a:lnTo>
                  <a:lnTo>
                    <a:pt x="0" y="6858000"/>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endParaRPr lang="en-GB" sz="1000" noProof="0" dirty="0"/>
            </a:p>
          </p:txBody>
        </p:sp>
      </p:grpSp>
      <p:sp>
        <p:nvSpPr>
          <p:cNvPr id="2" name="Title 1"/>
          <p:cNvSpPr>
            <a:spLocks noGrp="1"/>
          </p:cNvSpPr>
          <p:nvPr userDrawn="1">
            <p:ph type="title" hasCustomPrompt="1"/>
          </p:nvPr>
        </p:nvSpPr>
        <p:spPr bwMode="gray">
          <a:xfrm>
            <a:off x="4160910" y="2639219"/>
            <a:ext cx="5400000" cy="396000"/>
          </a:xfrm>
        </p:spPr>
        <p:txBody>
          <a:bodyPr anchor="b" anchorCtr="0">
            <a:noAutofit/>
          </a:bodyPr>
          <a:lstStyle>
            <a:lvl1pPr algn="r">
              <a:defRPr sz="2400" b="1" cap="none" baseline="0"/>
            </a:lvl1pPr>
          </a:lstStyle>
          <a:p>
            <a:r>
              <a:rPr lang="es-CO" noProof="0"/>
              <a:t>Click to insert divider title</a:t>
            </a:r>
            <a:endParaRPr lang="es-CO" noProof="0" dirty="0"/>
          </a:p>
        </p:txBody>
      </p:sp>
      <p:sp>
        <p:nvSpPr>
          <p:cNvPr id="3" name="Text Placeholder 2"/>
          <p:cNvSpPr>
            <a:spLocks noGrp="1"/>
          </p:cNvSpPr>
          <p:nvPr userDrawn="1">
            <p:ph type="body" idx="1" hasCustomPrompt="1"/>
          </p:nvPr>
        </p:nvSpPr>
        <p:spPr bwMode="gray">
          <a:xfrm>
            <a:off x="4160910" y="3071340"/>
            <a:ext cx="5400000" cy="1512000"/>
          </a:xfrm>
        </p:spPr>
        <p:txBody>
          <a:bodyPr>
            <a:no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CO" noProof="0"/>
              <a:t>Click to insert subtitle</a:t>
            </a:r>
            <a:endParaRPr lang="es-CO" noProof="0" dirty="0"/>
          </a:p>
        </p:txBody>
      </p:sp>
      <p:sp>
        <p:nvSpPr>
          <p:cNvPr id="13" name="SectionDivImage"/>
          <p:cNvSpPr>
            <a:spLocks noGrp="1"/>
          </p:cNvSpPr>
          <p:nvPr userDrawn="1">
            <p:ph type="pic" sz="quarter" idx="10" hasCustomPrompt="1"/>
          </p:nvPr>
        </p:nvSpPr>
        <p:spPr bwMode="gray">
          <a:xfrm>
            <a:off x="0" y="0"/>
            <a:ext cx="4500563" cy="6858000"/>
          </a:xfrm>
          <a:custGeom>
            <a:avLst/>
            <a:gdLst>
              <a:gd name="connsiteX0" fmla="*/ 0 w 4500563"/>
              <a:gd name="connsiteY0" fmla="*/ 6858000 h 6858000"/>
              <a:gd name="connsiteX1" fmla="*/ 0 w 4500563"/>
              <a:gd name="connsiteY1" fmla="*/ 0 h 6858000"/>
              <a:gd name="connsiteX2" fmla="*/ 4500563 w 4500563"/>
              <a:gd name="connsiteY2" fmla="*/ 0 h 6858000"/>
              <a:gd name="connsiteX3" fmla="*/ 4500563 w 4500563"/>
              <a:gd name="connsiteY3" fmla="*/ 6858000 h 6858000"/>
              <a:gd name="connsiteX4" fmla="*/ 0 w 4500563"/>
              <a:gd name="connsiteY4" fmla="*/ 6858000 h 6858000"/>
              <a:gd name="connsiteX0" fmla="*/ 0 w 4500563"/>
              <a:gd name="connsiteY0" fmla="*/ 6858000 h 6858000"/>
              <a:gd name="connsiteX1" fmla="*/ 0 w 4500563"/>
              <a:gd name="connsiteY1" fmla="*/ 0 h 6858000"/>
              <a:gd name="connsiteX2" fmla="*/ 4500563 w 4500563"/>
              <a:gd name="connsiteY2" fmla="*/ 0 h 6858000"/>
              <a:gd name="connsiteX3" fmla="*/ 2447476 w 4500563"/>
              <a:gd name="connsiteY3" fmla="*/ 6858000 h 6858000"/>
              <a:gd name="connsiteX4" fmla="*/ 0 w 4500563"/>
              <a:gd name="connsiteY4" fmla="*/ 6858000 h 6858000"/>
              <a:gd name="connsiteX0" fmla="*/ 0 w 4500563"/>
              <a:gd name="connsiteY0" fmla="*/ 6858000 h 6858000"/>
              <a:gd name="connsiteX1" fmla="*/ 0 w 4500563"/>
              <a:gd name="connsiteY1" fmla="*/ 0 h 6858000"/>
              <a:gd name="connsiteX2" fmla="*/ 4500563 w 4500563"/>
              <a:gd name="connsiteY2" fmla="*/ 0 h 6858000"/>
              <a:gd name="connsiteX3" fmla="*/ 2197310 w 4500563"/>
              <a:gd name="connsiteY3" fmla="*/ 6858000 h 6858000"/>
              <a:gd name="connsiteX4" fmla="*/ 0 w 4500563"/>
              <a:gd name="connsiteY4" fmla="*/ 6858000 h 6858000"/>
              <a:gd name="connsiteX0" fmla="*/ 0 w 4500563"/>
              <a:gd name="connsiteY0" fmla="*/ 6858000 h 6866627"/>
              <a:gd name="connsiteX1" fmla="*/ 0 w 4500563"/>
              <a:gd name="connsiteY1" fmla="*/ 0 h 6866627"/>
              <a:gd name="connsiteX2" fmla="*/ 4500563 w 4500563"/>
              <a:gd name="connsiteY2" fmla="*/ 0 h 6866627"/>
              <a:gd name="connsiteX3" fmla="*/ 2076541 w 4500563"/>
              <a:gd name="connsiteY3" fmla="*/ 6866627 h 6866627"/>
              <a:gd name="connsiteX4" fmla="*/ 0 w 4500563"/>
              <a:gd name="connsiteY4" fmla="*/ 6858000 h 6866627"/>
              <a:gd name="connsiteX0" fmla="*/ 0 w 4500563"/>
              <a:gd name="connsiteY0" fmla="*/ 6858000 h 6875253"/>
              <a:gd name="connsiteX1" fmla="*/ 0 w 4500563"/>
              <a:gd name="connsiteY1" fmla="*/ 0 h 6875253"/>
              <a:gd name="connsiteX2" fmla="*/ 4500563 w 4500563"/>
              <a:gd name="connsiteY2" fmla="*/ 0 h 6875253"/>
              <a:gd name="connsiteX3" fmla="*/ 2067915 w 4500563"/>
              <a:gd name="connsiteY3" fmla="*/ 6875253 h 6875253"/>
              <a:gd name="connsiteX4" fmla="*/ 0 w 4500563"/>
              <a:gd name="connsiteY4" fmla="*/ 6858000 h 6875253"/>
              <a:gd name="connsiteX0" fmla="*/ 0 w 4500563"/>
              <a:gd name="connsiteY0" fmla="*/ 6858000 h 6860965"/>
              <a:gd name="connsiteX1" fmla="*/ 0 w 4500563"/>
              <a:gd name="connsiteY1" fmla="*/ 0 h 6860965"/>
              <a:gd name="connsiteX2" fmla="*/ 4500563 w 4500563"/>
              <a:gd name="connsiteY2" fmla="*/ 0 h 6860965"/>
              <a:gd name="connsiteX3" fmla="*/ 2079822 w 4500563"/>
              <a:gd name="connsiteY3" fmla="*/ 6860965 h 6860965"/>
              <a:gd name="connsiteX4" fmla="*/ 0 w 4500563"/>
              <a:gd name="connsiteY4" fmla="*/ 6858000 h 6860965"/>
              <a:gd name="connsiteX0" fmla="*/ 0 w 4500563"/>
              <a:gd name="connsiteY0" fmla="*/ 6858000 h 6860965"/>
              <a:gd name="connsiteX1" fmla="*/ 0 w 4500563"/>
              <a:gd name="connsiteY1" fmla="*/ 0 h 6860965"/>
              <a:gd name="connsiteX2" fmla="*/ 4500563 w 4500563"/>
              <a:gd name="connsiteY2" fmla="*/ 0 h 6860965"/>
              <a:gd name="connsiteX3" fmla="*/ 2084584 w 4500563"/>
              <a:gd name="connsiteY3" fmla="*/ 6860965 h 6860965"/>
              <a:gd name="connsiteX4" fmla="*/ 0 w 4500563"/>
              <a:gd name="connsiteY4" fmla="*/ 6858000 h 6860965"/>
              <a:gd name="connsiteX0" fmla="*/ 0 w 4500563"/>
              <a:gd name="connsiteY0" fmla="*/ 6858000 h 6858584"/>
              <a:gd name="connsiteX1" fmla="*/ 0 w 4500563"/>
              <a:gd name="connsiteY1" fmla="*/ 0 h 6858584"/>
              <a:gd name="connsiteX2" fmla="*/ 4500563 w 4500563"/>
              <a:gd name="connsiteY2" fmla="*/ 0 h 6858584"/>
              <a:gd name="connsiteX3" fmla="*/ 2091728 w 4500563"/>
              <a:gd name="connsiteY3" fmla="*/ 6858584 h 6858584"/>
              <a:gd name="connsiteX4" fmla="*/ 0 w 4500563"/>
              <a:gd name="connsiteY4" fmla="*/ 6858000 h 6858584"/>
              <a:gd name="connsiteX0" fmla="*/ 0 w 4500563"/>
              <a:gd name="connsiteY0" fmla="*/ 6858000 h 6858584"/>
              <a:gd name="connsiteX1" fmla="*/ 0 w 4500563"/>
              <a:gd name="connsiteY1" fmla="*/ 0 h 6858584"/>
              <a:gd name="connsiteX2" fmla="*/ 4500563 w 4500563"/>
              <a:gd name="connsiteY2" fmla="*/ 0 h 6858584"/>
              <a:gd name="connsiteX3" fmla="*/ 2084584 w 4500563"/>
              <a:gd name="connsiteY3" fmla="*/ 6858584 h 6858584"/>
              <a:gd name="connsiteX4" fmla="*/ 0 w 4500563"/>
              <a:gd name="connsiteY4" fmla="*/ 6858000 h 6858584"/>
              <a:gd name="connsiteX0" fmla="*/ 0 w 4500563"/>
              <a:gd name="connsiteY0" fmla="*/ 6858000 h 6858000"/>
              <a:gd name="connsiteX1" fmla="*/ 0 w 4500563"/>
              <a:gd name="connsiteY1" fmla="*/ 0 h 6858000"/>
              <a:gd name="connsiteX2" fmla="*/ 4500563 w 4500563"/>
              <a:gd name="connsiteY2" fmla="*/ 0 h 6858000"/>
              <a:gd name="connsiteX3" fmla="*/ 2151259 w 4500563"/>
              <a:gd name="connsiteY3" fmla="*/ 6849059 h 6858000"/>
              <a:gd name="connsiteX4" fmla="*/ 0 w 4500563"/>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0563" h="6858000">
                <a:moveTo>
                  <a:pt x="0" y="6858000"/>
                </a:moveTo>
                <a:lnTo>
                  <a:pt x="0" y="0"/>
                </a:lnTo>
                <a:lnTo>
                  <a:pt x="4500563" y="0"/>
                </a:lnTo>
                <a:lnTo>
                  <a:pt x="2151259" y="6849059"/>
                </a:lnTo>
                <a:lnTo>
                  <a:pt x="0" y="6858000"/>
                </a:lnTo>
                <a:close/>
              </a:path>
            </a:pathLst>
          </a:custGeom>
          <a:solidFill>
            <a:schemeClr val="tx1"/>
          </a:solidFill>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solidFill>
                  <a:schemeClr val="bg1"/>
                </a:solidFill>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s-CO" noProof="0"/>
              <a:t>Insert picture with ‘Kennedys Tools &gt; Insert Images &gt; Insert Section Divider Image’</a:t>
            </a:r>
            <a:endParaRPr lang="es-CO" noProof="0" dirty="0"/>
          </a:p>
        </p:txBody>
      </p:sp>
      <p:sp>
        <p:nvSpPr>
          <p:cNvPr id="30" name="RedBox">
            <a:extLst>
              <a:ext uri="{FF2B5EF4-FFF2-40B4-BE49-F238E27FC236}">
                <a16:creationId xmlns:a16="http://schemas.microsoft.com/office/drawing/2014/main" id="{1C54736B-4E2C-41C1-A3EC-3E1F86D63F03}"/>
              </a:ext>
            </a:extLst>
          </p:cNvPr>
          <p:cNvSpPr txBox="1"/>
          <p:nvPr userDrawn="1"/>
        </p:nvSpPr>
        <p:spPr>
          <a:xfrm>
            <a:off x="-3050672" y="100077"/>
            <a:ext cx="2914183" cy="679970"/>
          </a:xfrm>
          <a:prstGeom prst="rect">
            <a:avLst/>
          </a:prstGeom>
          <a:solidFill>
            <a:srgbClr val="FF0000"/>
          </a:solidFill>
        </p:spPr>
        <p:txBody>
          <a:bodyPr wrap="square" lIns="77712" tIns="77712" rIns="77712" bIns="77712" rtlCol="0">
            <a:spAutoFit/>
          </a:bodyPr>
          <a:lstStyle/>
          <a:p>
            <a:pPr lvl="0"/>
            <a:r>
              <a:rPr lang="es-CO" sz="1133" b="1" kern="0">
                <a:solidFill>
                  <a:srgbClr val="FFFF00"/>
                </a:solidFill>
              </a:rPr>
              <a:t>TIP! </a:t>
            </a:r>
            <a:r>
              <a:rPr lang="es-CO" sz="1133" kern="0">
                <a:solidFill>
                  <a:prstClr val="white"/>
                </a:solidFill>
              </a:rPr>
              <a:t>You can change the image at any point via the Kennedys toolbar </a:t>
            </a:r>
            <a:r>
              <a:rPr lang="es-CO" sz="1133" b="1" kern="0">
                <a:solidFill>
                  <a:srgbClr val="FFFF00"/>
                </a:solidFill>
              </a:rPr>
              <a:t>&gt; Insert Images &gt; Section Divider Image</a:t>
            </a:r>
            <a:endParaRPr lang="es-CO" sz="1133" b="1" kern="0" dirty="0">
              <a:solidFill>
                <a:srgbClr val="FFFF00"/>
              </a:solidFill>
            </a:endParaRPr>
          </a:p>
        </p:txBody>
      </p:sp>
    </p:spTree>
    <p:extLst>
      <p:ext uri="{BB962C8B-B14F-4D97-AF65-F5344CB8AC3E}">
        <p14:creationId xmlns:p14="http://schemas.microsoft.com/office/powerpoint/2010/main" val="3809352668"/>
      </p:ext>
    </p:extLst>
  </p:cSld>
  <p:clrMapOvr>
    <a:masterClrMapping/>
  </p:clrMapOvr>
  <p:extLst>
    <p:ext uri="{DCECCB84-F9BA-43D5-87BE-67443E8EF086}">
      <p15:sldGuideLst xmlns:p15="http://schemas.microsoft.com/office/powerpoint/2012/main">
        <p15:guide id="1" pos="2621" userDrawn="1">
          <p15:clr>
            <a:srgbClr val="A4A3A4"/>
          </p15:clr>
        </p15:guide>
        <p15:guide id="2" orient="horz" pos="1660" userDrawn="1">
          <p15:clr>
            <a:srgbClr val="A4A3A4"/>
          </p15:clr>
        </p15:guide>
        <p15:guide id="3" orient="horz" pos="1911" userDrawn="1">
          <p15:clr>
            <a:srgbClr val="A4A3A4"/>
          </p15:clr>
        </p15:guide>
        <p15:guide id="4" orient="horz" pos="1934" userDrawn="1">
          <p15:clr>
            <a:srgbClr val="A4A3A4"/>
          </p15:clr>
        </p15:guide>
        <p15:guide id="5" orient="horz" pos="2886" userDrawn="1">
          <p15:clr>
            <a:srgbClr val="A4A3A4"/>
          </p15:clr>
        </p15:guide>
        <p15:guide id="6" pos="6023" userDrawn="1">
          <p15:clr>
            <a:srgbClr val="A4A3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Black">
    <p:spTree>
      <p:nvGrpSpPr>
        <p:cNvPr id="1" name=""/>
        <p:cNvGrpSpPr/>
        <p:nvPr/>
      </p:nvGrpSpPr>
      <p:grpSpPr>
        <a:xfrm>
          <a:off x="0" y="0"/>
          <a:ext cx="0" cy="0"/>
          <a:chOff x="0" y="0"/>
          <a:chExt cx="0" cy="0"/>
        </a:xfrm>
      </p:grpSpPr>
      <p:grpSp>
        <p:nvGrpSpPr>
          <p:cNvPr id="51" name="ctsGrid"/>
          <p:cNvGrpSpPr/>
          <p:nvPr userDrawn="1"/>
        </p:nvGrpSpPr>
        <p:grpSpPr bwMode="gray">
          <a:xfrm>
            <a:off x="-244197" y="-288661"/>
            <a:ext cx="10399478" cy="7462077"/>
            <a:chOff x="-258483" y="-288661"/>
            <a:chExt cx="10399478" cy="7462077"/>
          </a:xfrm>
        </p:grpSpPr>
        <p:grpSp>
          <p:nvGrpSpPr>
            <p:cNvPr id="52" name="Left Arrows"/>
            <p:cNvGrpSpPr/>
            <p:nvPr userDrawn="1"/>
          </p:nvGrpSpPr>
          <p:grpSpPr bwMode="gray">
            <a:xfrm>
              <a:off x="-258483" y="2636838"/>
              <a:ext cx="249281" cy="1944687"/>
              <a:chOff x="-283332" y="2625231"/>
              <a:chExt cx="270001" cy="1944687"/>
            </a:xfrm>
          </p:grpSpPr>
          <p:cxnSp>
            <p:nvCxnSpPr>
              <p:cNvPr id="64" name="Straight Arrow Connector 63"/>
              <p:cNvCxnSpPr/>
              <p:nvPr userDrawn="1"/>
            </p:nvCxnSpPr>
            <p:spPr bwMode="gray">
              <a:xfrm>
                <a:off x="-283332" y="2625231"/>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userDrawn="1"/>
            </p:nvCxnSpPr>
            <p:spPr bwMode="gray">
              <a:xfrm>
                <a:off x="-283331" y="3031531"/>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userDrawn="1"/>
            </p:nvCxnSpPr>
            <p:spPr bwMode="gray">
              <a:xfrm>
                <a:off x="-283331" y="3057728"/>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userDrawn="1"/>
            </p:nvCxnSpPr>
            <p:spPr bwMode="gray">
              <a:xfrm>
                <a:off x="-283331" y="4569918"/>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53" name="Right Arrows"/>
            <p:cNvGrpSpPr/>
            <p:nvPr userDrawn="1"/>
          </p:nvGrpSpPr>
          <p:grpSpPr bwMode="gray">
            <a:xfrm flipH="1">
              <a:off x="9891711" y="2636838"/>
              <a:ext cx="249284" cy="1944687"/>
              <a:chOff x="2208149" y="2625231"/>
              <a:chExt cx="270004" cy="1944687"/>
            </a:xfrm>
          </p:grpSpPr>
          <p:cxnSp>
            <p:nvCxnSpPr>
              <p:cNvPr id="60" name="Straight Arrow Connector 59"/>
              <p:cNvCxnSpPr/>
              <p:nvPr userDrawn="1"/>
            </p:nvCxnSpPr>
            <p:spPr bwMode="gray">
              <a:xfrm>
                <a:off x="2208149" y="2625231"/>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userDrawn="1"/>
            </p:nvCxnSpPr>
            <p:spPr bwMode="gray">
              <a:xfrm>
                <a:off x="2208153" y="3022006"/>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userDrawn="1"/>
            </p:nvCxnSpPr>
            <p:spPr bwMode="gray">
              <a:xfrm>
                <a:off x="2208150" y="3057725"/>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userDrawn="1"/>
            </p:nvCxnSpPr>
            <p:spPr bwMode="gray">
              <a:xfrm>
                <a:off x="2208149" y="4569918"/>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54" name="Bottom Arrows"/>
            <p:cNvGrpSpPr/>
            <p:nvPr userDrawn="1"/>
          </p:nvGrpSpPr>
          <p:grpSpPr bwMode="gray">
            <a:xfrm>
              <a:off x="4149694" y="6860553"/>
              <a:ext cx="5396930" cy="312863"/>
              <a:chOff x="4491243" y="6848946"/>
              <a:chExt cx="5845510" cy="312863"/>
            </a:xfrm>
          </p:grpSpPr>
          <p:cxnSp>
            <p:nvCxnSpPr>
              <p:cNvPr id="58" name="Straight Arrow Connector 57"/>
              <p:cNvCxnSpPr/>
              <p:nvPr userDrawn="1"/>
            </p:nvCxnSpPr>
            <p:spPr bwMode="gray">
              <a:xfrm rot="5400000" flipH="1" flipV="1">
                <a:off x="10201753" y="6983946"/>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userDrawn="1"/>
            </p:nvCxnSpPr>
            <p:spPr bwMode="gray">
              <a:xfrm rot="5400000" flipH="1" flipV="1">
                <a:off x="4356243" y="7026809"/>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55" name="Top Arrows"/>
            <p:cNvGrpSpPr/>
            <p:nvPr userDrawn="1"/>
          </p:nvGrpSpPr>
          <p:grpSpPr bwMode="gray">
            <a:xfrm>
              <a:off x="4149694" y="-288661"/>
              <a:ext cx="5397039" cy="288661"/>
              <a:chOff x="4149694" y="-288661"/>
              <a:chExt cx="5397039" cy="288661"/>
            </a:xfrm>
          </p:grpSpPr>
          <p:cxnSp>
            <p:nvCxnSpPr>
              <p:cNvPr id="56" name="Straight Arrow Connector 55"/>
              <p:cNvCxnSpPr/>
              <p:nvPr userDrawn="1"/>
            </p:nvCxnSpPr>
            <p:spPr bwMode="gray">
              <a:xfrm rot="16200000" flipH="1">
                <a:off x="9411733" y="-153661"/>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userDrawn="1"/>
            </p:nvCxnSpPr>
            <p:spPr bwMode="gray">
              <a:xfrm rot="16200000" flipH="1">
                <a:off x="4014694" y="-135000"/>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grpSp>
      </p:grpSp>
      <p:grpSp>
        <p:nvGrpSpPr>
          <p:cNvPr id="9" name="Group 8"/>
          <p:cNvGrpSpPr/>
          <p:nvPr userDrawn="1"/>
        </p:nvGrpSpPr>
        <p:grpSpPr>
          <a:xfrm>
            <a:off x="2160200" y="0"/>
            <a:ext cx="7745800" cy="6858000"/>
            <a:chOff x="2149556" y="0"/>
            <a:chExt cx="7745800" cy="6858000"/>
          </a:xfrm>
        </p:grpSpPr>
        <p:sp>
          <p:nvSpPr>
            <p:cNvPr id="94" name="Freeform: Shape 93"/>
            <p:cNvSpPr>
              <a:spLocks noChangeAspect="1"/>
            </p:cNvSpPr>
            <p:nvPr userDrawn="1"/>
          </p:nvSpPr>
          <p:spPr bwMode="gray">
            <a:xfrm flipH="1" flipV="1">
              <a:off x="2149556" y="0"/>
              <a:ext cx="2503485" cy="6858000"/>
            </a:xfrm>
            <a:custGeom>
              <a:avLst/>
              <a:gdLst>
                <a:gd name="connsiteX0" fmla="*/ 142087 w 2503485"/>
                <a:gd name="connsiteY0" fmla="*/ 6858000 h 6858000"/>
                <a:gd name="connsiteX1" fmla="*/ 0 w 2503485"/>
                <a:gd name="connsiteY1" fmla="*/ 6858000 h 6858000"/>
                <a:gd name="connsiteX2" fmla="*/ 2361399 w 2503485"/>
                <a:gd name="connsiteY2" fmla="*/ 0 h 6858000"/>
                <a:gd name="connsiteX3" fmla="*/ 2503485 w 2503485"/>
                <a:gd name="connsiteY3" fmla="*/ 0 h 6858000"/>
                <a:gd name="connsiteX4" fmla="*/ 142087 w 2503485"/>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3485" h="6858000">
                  <a:moveTo>
                    <a:pt x="142087" y="6858000"/>
                  </a:moveTo>
                  <a:lnTo>
                    <a:pt x="0" y="6858000"/>
                  </a:lnTo>
                  <a:lnTo>
                    <a:pt x="2361399" y="0"/>
                  </a:lnTo>
                  <a:lnTo>
                    <a:pt x="2503485" y="0"/>
                  </a:lnTo>
                  <a:lnTo>
                    <a:pt x="142087" y="685800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GB" sz="1000" noProof="0" dirty="0">
                <a:solidFill>
                  <a:schemeClr val="tx1"/>
                </a:solidFill>
              </a:endParaRPr>
            </a:p>
          </p:txBody>
        </p:sp>
        <p:sp>
          <p:nvSpPr>
            <p:cNvPr id="83" name="Freeform: Shape 82"/>
            <p:cNvSpPr>
              <a:spLocks noChangeAspect="1"/>
            </p:cNvSpPr>
            <p:nvPr userDrawn="1"/>
          </p:nvSpPr>
          <p:spPr bwMode="gray">
            <a:xfrm flipH="1" flipV="1">
              <a:off x="2290918" y="0"/>
              <a:ext cx="7604438" cy="6858000"/>
            </a:xfrm>
            <a:custGeom>
              <a:avLst/>
              <a:gdLst>
                <a:gd name="connsiteX0" fmla="*/ 5250379 w 7615083"/>
                <a:gd name="connsiteY0" fmla="*/ 6867600 h 6867600"/>
                <a:gd name="connsiteX1" fmla="*/ 0 w 7615083"/>
                <a:gd name="connsiteY1" fmla="*/ 6867600 h 6867600"/>
                <a:gd name="connsiteX2" fmla="*/ 0 w 7615083"/>
                <a:gd name="connsiteY2" fmla="*/ 0 h 6867600"/>
                <a:gd name="connsiteX3" fmla="*/ 7615083 w 7615083"/>
                <a:gd name="connsiteY3" fmla="*/ 0 h 6867600"/>
                <a:gd name="connsiteX4" fmla="*/ 5250379 w 7615083"/>
                <a:gd name="connsiteY4" fmla="*/ 6867600 h 686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15083" h="6867600">
                  <a:moveTo>
                    <a:pt x="5250379" y="6867600"/>
                  </a:moveTo>
                  <a:lnTo>
                    <a:pt x="0" y="6867600"/>
                  </a:lnTo>
                  <a:lnTo>
                    <a:pt x="0" y="0"/>
                  </a:lnTo>
                  <a:lnTo>
                    <a:pt x="7615083" y="0"/>
                  </a:lnTo>
                  <a:lnTo>
                    <a:pt x="5250379" y="6867600"/>
                  </a:ln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endParaRPr lang="en-GB" sz="1000" noProof="0" dirty="0"/>
            </a:p>
          </p:txBody>
        </p:sp>
      </p:grpSp>
      <p:pic>
        <p:nvPicPr>
          <p:cNvPr id="12" name="KennedyLSLogo" hidden="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628038" y="6382800"/>
            <a:ext cx="932400" cy="369125"/>
          </a:xfrm>
          <a:prstGeom prst="rect">
            <a:avLst/>
          </a:prstGeom>
        </p:spPr>
      </p:pic>
      <p:pic>
        <p:nvPicPr>
          <p:cNvPr id="29" name="KennedyCMKLogo" hidden="1"/>
          <p:cNvPicPr>
            <a:picLocks noChangeAspect="1"/>
          </p:cNvPicPr>
          <p:nvPr userDrawn="1"/>
        </p:nvPicPr>
        <p:blipFill>
          <a:blip r:embed="rId3"/>
          <a:stretch>
            <a:fillRect/>
          </a:stretch>
        </p:blipFill>
        <p:spPr>
          <a:xfrm>
            <a:off x="8121600" y="6505200"/>
            <a:ext cx="1440000" cy="231849"/>
          </a:xfrm>
          <a:prstGeom prst="rect">
            <a:avLst/>
          </a:prstGeom>
        </p:spPr>
      </p:pic>
      <p:sp>
        <p:nvSpPr>
          <p:cNvPr id="95" name="SectionDivImage"/>
          <p:cNvSpPr>
            <a:spLocks noGrp="1"/>
          </p:cNvSpPr>
          <p:nvPr>
            <p:ph type="pic" sz="quarter" idx="11" hasCustomPrompt="1"/>
          </p:nvPr>
        </p:nvSpPr>
        <p:spPr bwMode="gray">
          <a:xfrm>
            <a:off x="-285" y="-1"/>
            <a:ext cx="4544916" cy="6857999"/>
          </a:xfrm>
          <a:custGeom>
            <a:avLst/>
            <a:gdLst>
              <a:gd name="connsiteX0" fmla="*/ 0 w 4500563"/>
              <a:gd name="connsiteY0" fmla="*/ 6858000 h 6858000"/>
              <a:gd name="connsiteX1" fmla="*/ 0 w 4500563"/>
              <a:gd name="connsiteY1" fmla="*/ 0 h 6858000"/>
              <a:gd name="connsiteX2" fmla="*/ 4500563 w 4500563"/>
              <a:gd name="connsiteY2" fmla="*/ 0 h 6858000"/>
              <a:gd name="connsiteX3" fmla="*/ 4500563 w 4500563"/>
              <a:gd name="connsiteY3" fmla="*/ 6858000 h 6858000"/>
              <a:gd name="connsiteX4" fmla="*/ 0 w 4500563"/>
              <a:gd name="connsiteY4" fmla="*/ 6858000 h 6858000"/>
              <a:gd name="connsiteX0" fmla="*/ 0 w 4500563"/>
              <a:gd name="connsiteY0" fmla="*/ 6858000 h 6858000"/>
              <a:gd name="connsiteX1" fmla="*/ 0 w 4500563"/>
              <a:gd name="connsiteY1" fmla="*/ 0 h 6858000"/>
              <a:gd name="connsiteX2" fmla="*/ 4500563 w 4500563"/>
              <a:gd name="connsiteY2" fmla="*/ 0 h 6858000"/>
              <a:gd name="connsiteX3" fmla="*/ 2447476 w 4500563"/>
              <a:gd name="connsiteY3" fmla="*/ 6858000 h 6858000"/>
              <a:gd name="connsiteX4" fmla="*/ 0 w 4500563"/>
              <a:gd name="connsiteY4" fmla="*/ 6858000 h 6858000"/>
              <a:gd name="connsiteX0" fmla="*/ 0 w 4500563"/>
              <a:gd name="connsiteY0" fmla="*/ 6858000 h 6858000"/>
              <a:gd name="connsiteX1" fmla="*/ 0 w 4500563"/>
              <a:gd name="connsiteY1" fmla="*/ 0 h 6858000"/>
              <a:gd name="connsiteX2" fmla="*/ 4500563 w 4500563"/>
              <a:gd name="connsiteY2" fmla="*/ 0 h 6858000"/>
              <a:gd name="connsiteX3" fmla="*/ 2197310 w 4500563"/>
              <a:gd name="connsiteY3" fmla="*/ 6858000 h 6858000"/>
              <a:gd name="connsiteX4" fmla="*/ 0 w 4500563"/>
              <a:gd name="connsiteY4" fmla="*/ 6858000 h 6858000"/>
              <a:gd name="connsiteX0" fmla="*/ 0 w 4500563"/>
              <a:gd name="connsiteY0" fmla="*/ 6858000 h 6866627"/>
              <a:gd name="connsiteX1" fmla="*/ 0 w 4500563"/>
              <a:gd name="connsiteY1" fmla="*/ 0 h 6866627"/>
              <a:gd name="connsiteX2" fmla="*/ 4500563 w 4500563"/>
              <a:gd name="connsiteY2" fmla="*/ 0 h 6866627"/>
              <a:gd name="connsiteX3" fmla="*/ 2076541 w 4500563"/>
              <a:gd name="connsiteY3" fmla="*/ 6866627 h 6866627"/>
              <a:gd name="connsiteX4" fmla="*/ 0 w 4500563"/>
              <a:gd name="connsiteY4" fmla="*/ 6858000 h 6866627"/>
              <a:gd name="connsiteX0" fmla="*/ 0 w 4500563"/>
              <a:gd name="connsiteY0" fmla="*/ 6858000 h 6875253"/>
              <a:gd name="connsiteX1" fmla="*/ 0 w 4500563"/>
              <a:gd name="connsiteY1" fmla="*/ 0 h 6875253"/>
              <a:gd name="connsiteX2" fmla="*/ 4500563 w 4500563"/>
              <a:gd name="connsiteY2" fmla="*/ 0 h 6875253"/>
              <a:gd name="connsiteX3" fmla="*/ 2067915 w 4500563"/>
              <a:gd name="connsiteY3" fmla="*/ 6875253 h 6875253"/>
              <a:gd name="connsiteX4" fmla="*/ 0 w 4500563"/>
              <a:gd name="connsiteY4" fmla="*/ 6858000 h 6875253"/>
              <a:gd name="connsiteX0" fmla="*/ 0 w 4500563"/>
              <a:gd name="connsiteY0" fmla="*/ 6858000 h 6860965"/>
              <a:gd name="connsiteX1" fmla="*/ 0 w 4500563"/>
              <a:gd name="connsiteY1" fmla="*/ 0 h 6860965"/>
              <a:gd name="connsiteX2" fmla="*/ 4500563 w 4500563"/>
              <a:gd name="connsiteY2" fmla="*/ 0 h 6860965"/>
              <a:gd name="connsiteX3" fmla="*/ 2079822 w 4500563"/>
              <a:gd name="connsiteY3" fmla="*/ 6860965 h 6860965"/>
              <a:gd name="connsiteX4" fmla="*/ 0 w 4500563"/>
              <a:gd name="connsiteY4" fmla="*/ 6858000 h 6860965"/>
              <a:gd name="connsiteX0" fmla="*/ 0 w 4500563"/>
              <a:gd name="connsiteY0" fmla="*/ 6858000 h 6860965"/>
              <a:gd name="connsiteX1" fmla="*/ 0 w 4500563"/>
              <a:gd name="connsiteY1" fmla="*/ 0 h 6860965"/>
              <a:gd name="connsiteX2" fmla="*/ 4500563 w 4500563"/>
              <a:gd name="connsiteY2" fmla="*/ 0 h 6860965"/>
              <a:gd name="connsiteX3" fmla="*/ 2084584 w 4500563"/>
              <a:gd name="connsiteY3" fmla="*/ 6860965 h 6860965"/>
              <a:gd name="connsiteX4" fmla="*/ 0 w 4500563"/>
              <a:gd name="connsiteY4" fmla="*/ 6858000 h 6860965"/>
              <a:gd name="connsiteX0" fmla="*/ 0 w 4500563"/>
              <a:gd name="connsiteY0" fmla="*/ 6858000 h 6858584"/>
              <a:gd name="connsiteX1" fmla="*/ 0 w 4500563"/>
              <a:gd name="connsiteY1" fmla="*/ 0 h 6858584"/>
              <a:gd name="connsiteX2" fmla="*/ 4500563 w 4500563"/>
              <a:gd name="connsiteY2" fmla="*/ 0 h 6858584"/>
              <a:gd name="connsiteX3" fmla="*/ 2091728 w 4500563"/>
              <a:gd name="connsiteY3" fmla="*/ 6858584 h 6858584"/>
              <a:gd name="connsiteX4" fmla="*/ 0 w 4500563"/>
              <a:gd name="connsiteY4" fmla="*/ 6858000 h 6858584"/>
              <a:gd name="connsiteX0" fmla="*/ 0 w 4500563"/>
              <a:gd name="connsiteY0" fmla="*/ 6858000 h 6858584"/>
              <a:gd name="connsiteX1" fmla="*/ 0 w 4500563"/>
              <a:gd name="connsiteY1" fmla="*/ 0 h 6858584"/>
              <a:gd name="connsiteX2" fmla="*/ 4500563 w 4500563"/>
              <a:gd name="connsiteY2" fmla="*/ 0 h 6858584"/>
              <a:gd name="connsiteX3" fmla="*/ 2084584 w 4500563"/>
              <a:gd name="connsiteY3" fmla="*/ 6858584 h 6858584"/>
              <a:gd name="connsiteX4" fmla="*/ 0 w 4500563"/>
              <a:gd name="connsiteY4" fmla="*/ 6858000 h 6858584"/>
              <a:gd name="connsiteX0" fmla="*/ 0 w 4500563"/>
              <a:gd name="connsiteY0" fmla="*/ 6858000 h 6858000"/>
              <a:gd name="connsiteX1" fmla="*/ 0 w 4500563"/>
              <a:gd name="connsiteY1" fmla="*/ 0 h 6858000"/>
              <a:gd name="connsiteX2" fmla="*/ 4500563 w 4500563"/>
              <a:gd name="connsiteY2" fmla="*/ 0 h 6858000"/>
              <a:gd name="connsiteX3" fmla="*/ 2151259 w 4500563"/>
              <a:gd name="connsiteY3" fmla="*/ 6849059 h 6858000"/>
              <a:gd name="connsiteX4" fmla="*/ 0 w 4500563"/>
              <a:gd name="connsiteY4" fmla="*/ 6858000 h 6858000"/>
              <a:gd name="connsiteX0" fmla="*/ 0 w 4500563"/>
              <a:gd name="connsiteY0" fmla="*/ 6858000 h 6858000"/>
              <a:gd name="connsiteX1" fmla="*/ 0 w 4500563"/>
              <a:gd name="connsiteY1" fmla="*/ 0 h 6858000"/>
              <a:gd name="connsiteX2" fmla="*/ 4500563 w 4500563"/>
              <a:gd name="connsiteY2" fmla="*/ 0 h 6858000"/>
              <a:gd name="connsiteX3" fmla="*/ 2148883 w 4500563"/>
              <a:gd name="connsiteY3" fmla="*/ 6856203 h 6858000"/>
              <a:gd name="connsiteX4" fmla="*/ 0 w 4500563"/>
              <a:gd name="connsiteY4" fmla="*/ 6858000 h 6858000"/>
              <a:gd name="connsiteX0" fmla="*/ 0 w 4536195"/>
              <a:gd name="connsiteY0" fmla="*/ 6862762 h 6862762"/>
              <a:gd name="connsiteX1" fmla="*/ 35632 w 4536195"/>
              <a:gd name="connsiteY1" fmla="*/ 0 h 6862762"/>
              <a:gd name="connsiteX2" fmla="*/ 4536195 w 4536195"/>
              <a:gd name="connsiteY2" fmla="*/ 0 h 6862762"/>
              <a:gd name="connsiteX3" fmla="*/ 2184515 w 4536195"/>
              <a:gd name="connsiteY3" fmla="*/ 6856203 h 6862762"/>
              <a:gd name="connsiteX4" fmla="*/ 0 w 4536195"/>
              <a:gd name="connsiteY4" fmla="*/ 6862762 h 6862762"/>
              <a:gd name="connsiteX0" fmla="*/ 0 w 4531444"/>
              <a:gd name="connsiteY0" fmla="*/ 6857999 h 6857999"/>
              <a:gd name="connsiteX1" fmla="*/ 30881 w 4531444"/>
              <a:gd name="connsiteY1" fmla="*/ 0 h 6857999"/>
              <a:gd name="connsiteX2" fmla="*/ 4531444 w 4531444"/>
              <a:gd name="connsiteY2" fmla="*/ 0 h 6857999"/>
              <a:gd name="connsiteX3" fmla="*/ 2179764 w 4531444"/>
              <a:gd name="connsiteY3" fmla="*/ 6856203 h 6857999"/>
              <a:gd name="connsiteX4" fmla="*/ 0 w 4531444"/>
              <a:gd name="connsiteY4" fmla="*/ 6857999 h 6857999"/>
              <a:gd name="connsiteX0" fmla="*/ 2374 w 4533818"/>
              <a:gd name="connsiteY0" fmla="*/ 6857999 h 6857999"/>
              <a:gd name="connsiteX1" fmla="*/ 0 w 4533818"/>
              <a:gd name="connsiteY1" fmla="*/ 0 h 6857999"/>
              <a:gd name="connsiteX2" fmla="*/ 4533818 w 4533818"/>
              <a:gd name="connsiteY2" fmla="*/ 0 h 6857999"/>
              <a:gd name="connsiteX3" fmla="*/ 2182138 w 4533818"/>
              <a:gd name="connsiteY3" fmla="*/ 6856203 h 6857999"/>
              <a:gd name="connsiteX4" fmla="*/ 2374 w 4533818"/>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3818" h="6857999">
                <a:moveTo>
                  <a:pt x="2374" y="6857999"/>
                </a:moveTo>
                <a:cubicBezTo>
                  <a:pt x="1583" y="4571999"/>
                  <a:pt x="791" y="2286000"/>
                  <a:pt x="0" y="0"/>
                </a:cubicBezTo>
                <a:lnTo>
                  <a:pt x="4533818" y="0"/>
                </a:lnTo>
                <a:lnTo>
                  <a:pt x="2182138" y="6856203"/>
                </a:lnTo>
                <a:lnTo>
                  <a:pt x="2374" y="6857999"/>
                </a:lnTo>
                <a:close/>
              </a:path>
            </a:pathLst>
          </a:custGeom>
          <a:noFill/>
          <a:ln>
            <a:noFill/>
          </a:ln>
        </p:spPr>
        <p:txBody>
          <a:bodyPr>
            <a:noAutofit/>
          </a:bodyPr>
          <a:lstStyle>
            <a:lvl1pPr>
              <a:defRPr/>
            </a:lvl1pPr>
          </a:lstStyle>
          <a:p>
            <a:r>
              <a:rPr lang="es-CO" noProof="0"/>
              <a:t>Insert picture with ‘Kennedys Tools &gt; Insert Images &gt; Insert Section Divider Image’</a:t>
            </a:r>
            <a:endParaRPr lang="es-CO" noProof="0" dirty="0"/>
          </a:p>
        </p:txBody>
      </p:sp>
      <p:pic>
        <p:nvPicPr>
          <p:cNvPr id="2" name="TuliLogo" hidden="1"/>
          <p:cNvPicPr>
            <a:picLocks noChangeAspect="1"/>
          </p:cNvPicPr>
          <p:nvPr userDrawn="1"/>
        </p:nvPicPr>
        <p:blipFill>
          <a:blip r:embed="rId4"/>
          <a:stretch>
            <a:fillRect/>
          </a:stretch>
        </p:blipFill>
        <p:spPr bwMode="gray">
          <a:xfrm>
            <a:off x="8629200" y="6519600"/>
            <a:ext cx="932400" cy="196081"/>
          </a:xfrm>
          <a:prstGeom prst="rect">
            <a:avLst/>
          </a:prstGeom>
        </p:spPr>
      </p:pic>
      <p:pic>
        <p:nvPicPr>
          <p:cNvPr id="14" name="KennedyLogo"/>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gray">
          <a:xfrm>
            <a:off x="8628095" y="6501600"/>
            <a:ext cx="932400" cy="238601"/>
          </a:xfrm>
          <a:prstGeom prst="rect">
            <a:avLst/>
          </a:prstGeom>
        </p:spPr>
      </p:pic>
      <p:sp>
        <p:nvSpPr>
          <p:cNvPr id="16" name="Title 1"/>
          <p:cNvSpPr>
            <a:spLocks noGrp="1"/>
          </p:cNvSpPr>
          <p:nvPr userDrawn="1">
            <p:ph type="title" hasCustomPrompt="1"/>
          </p:nvPr>
        </p:nvSpPr>
        <p:spPr bwMode="gray">
          <a:xfrm>
            <a:off x="4160910" y="2639219"/>
            <a:ext cx="5400000" cy="396000"/>
          </a:xfrm>
        </p:spPr>
        <p:txBody>
          <a:bodyPr anchor="b" anchorCtr="0">
            <a:noAutofit/>
          </a:bodyPr>
          <a:lstStyle>
            <a:lvl1pPr algn="r">
              <a:defRPr sz="2400" b="1" cap="none" baseline="0">
                <a:solidFill>
                  <a:schemeClr val="bg1"/>
                </a:solidFill>
              </a:defRPr>
            </a:lvl1pPr>
          </a:lstStyle>
          <a:p>
            <a:r>
              <a:rPr lang="es-CO" noProof="0"/>
              <a:t>Click to insert divider title</a:t>
            </a:r>
            <a:endParaRPr lang="es-CO" noProof="0" dirty="0"/>
          </a:p>
        </p:txBody>
      </p:sp>
      <p:sp>
        <p:nvSpPr>
          <p:cNvPr id="17" name="Text Placeholder 2"/>
          <p:cNvSpPr>
            <a:spLocks noGrp="1"/>
          </p:cNvSpPr>
          <p:nvPr userDrawn="1">
            <p:ph type="body" idx="1" hasCustomPrompt="1"/>
          </p:nvPr>
        </p:nvSpPr>
        <p:spPr bwMode="gray">
          <a:xfrm>
            <a:off x="4160910" y="3071340"/>
            <a:ext cx="5400000" cy="1512000"/>
          </a:xfrm>
        </p:spPr>
        <p:txBody>
          <a:bodyPr>
            <a:noAutofit/>
          </a:bodyPr>
          <a:lstStyle>
            <a:lvl1pPr marL="0" indent="0" algn="r">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CO" noProof="0"/>
              <a:t>Click to insert subtitle</a:t>
            </a:r>
            <a:endParaRPr lang="es-CO" noProof="0" dirty="0"/>
          </a:p>
        </p:txBody>
      </p:sp>
      <p:sp>
        <p:nvSpPr>
          <p:cNvPr id="5" name="ctsLYN"/>
          <p:cNvSpPr/>
          <p:nvPr userDrawn="1"/>
        </p:nvSpPr>
        <p:spPr bwMode="gray">
          <a:xfrm>
            <a:off x="0" y="0"/>
            <a:ext cx="0" cy="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noProof="0"/>
              <a:t>Section Header Black</a:t>
            </a:r>
            <a:endParaRPr lang="es-CO" noProof="0" dirty="0"/>
          </a:p>
        </p:txBody>
      </p:sp>
      <p:sp>
        <p:nvSpPr>
          <p:cNvPr id="30" name="RedBox">
            <a:extLst>
              <a:ext uri="{FF2B5EF4-FFF2-40B4-BE49-F238E27FC236}">
                <a16:creationId xmlns:a16="http://schemas.microsoft.com/office/drawing/2014/main" id="{9A02882A-2328-4A4C-8AEF-4D70E7D0F472}"/>
              </a:ext>
            </a:extLst>
          </p:cNvPr>
          <p:cNvSpPr txBox="1"/>
          <p:nvPr userDrawn="1"/>
        </p:nvSpPr>
        <p:spPr>
          <a:xfrm>
            <a:off x="-2751856" y="71508"/>
            <a:ext cx="2700000" cy="616928"/>
          </a:xfrm>
          <a:prstGeom prst="rect">
            <a:avLst/>
          </a:prstGeom>
          <a:solidFill>
            <a:srgbClr val="FF0000"/>
          </a:solidFill>
        </p:spPr>
        <p:txBody>
          <a:bodyPr wrap="square" lIns="70499" tIns="70499" rIns="70499" bIns="70499" rtlCol="0">
            <a:spAutoFit/>
          </a:bodyPr>
          <a:lstStyle/>
          <a:p>
            <a:pPr lvl="0"/>
            <a:r>
              <a:rPr lang="es-CO" sz="1028" b="1" kern="0">
                <a:solidFill>
                  <a:srgbClr val="FFFF00"/>
                </a:solidFill>
              </a:rPr>
              <a:t>TIP! </a:t>
            </a:r>
            <a:r>
              <a:rPr lang="es-CO" sz="1028" kern="0">
                <a:solidFill>
                  <a:prstClr val="white"/>
                </a:solidFill>
              </a:rPr>
              <a:t>You can change the image at any point via the Kennedys toolbar </a:t>
            </a:r>
            <a:r>
              <a:rPr lang="es-CO" sz="1028" b="1" kern="0">
                <a:solidFill>
                  <a:srgbClr val="FFFF00"/>
                </a:solidFill>
              </a:rPr>
              <a:t>&gt; Insert Images &gt; Section Divider Image</a:t>
            </a:r>
            <a:endParaRPr lang="es-CO" sz="1028" b="1" kern="0" dirty="0">
              <a:solidFill>
                <a:srgbClr val="FFFF00"/>
              </a:solidFill>
            </a:endParaRPr>
          </a:p>
        </p:txBody>
      </p:sp>
    </p:spTree>
    <p:extLst>
      <p:ext uri="{BB962C8B-B14F-4D97-AF65-F5344CB8AC3E}">
        <p14:creationId xmlns:p14="http://schemas.microsoft.com/office/powerpoint/2010/main" val="4290156371"/>
      </p:ext>
    </p:extLst>
  </p:cSld>
  <p:clrMapOvr>
    <a:masterClrMapping/>
  </p:clrMapOvr>
  <p:extLst>
    <p:ext uri="{DCECCB84-F9BA-43D5-87BE-67443E8EF086}">
      <p15:sldGuideLst xmlns:p15="http://schemas.microsoft.com/office/powerpoint/2012/main">
        <p15:guide id="1" pos="2621" userDrawn="1">
          <p15:clr>
            <a:srgbClr val="A4A3A4"/>
          </p15:clr>
        </p15:guide>
        <p15:guide id="2" orient="horz" pos="1661" userDrawn="1">
          <p15:clr>
            <a:srgbClr val="A4A3A4"/>
          </p15:clr>
        </p15:guide>
        <p15:guide id="3" pos="6023" userDrawn="1">
          <p15:clr>
            <a:srgbClr val="A4A3A4"/>
          </p15:clr>
        </p15:guide>
        <p15:guide id="4" orient="horz" pos="1933" userDrawn="1">
          <p15:clr>
            <a:srgbClr val="A4A3A4"/>
          </p15:clr>
        </p15:guide>
        <p15:guide id="5" orient="horz" pos="1911" userDrawn="1">
          <p15:clr>
            <a:srgbClr val="A4A3A4"/>
          </p15:clr>
        </p15:guide>
        <p15:guide id="6" orient="horz" pos="2886" userDrawn="1">
          <p15:clr>
            <a:srgbClr val="A4A3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bwMode="gray">
          <a:xfrm>
            <a:off x="562893" y="1558758"/>
            <a:ext cx="4320000" cy="4464049"/>
          </a:xfrm>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s-CO" noProof="0"/>
              <a:t>Click to add text. Use Kennedys tools to format bullets and headings.</a:t>
            </a:r>
          </a:p>
          <a:p>
            <a:pPr lvl="1"/>
            <a:r>
              <a:rPr lang="es-CO" noProof="0"/>
              <a:t>Second level</a:t>
            </a:r>
          </a:p>
          <a:p>
            <a:pPr lvl="2"/>
            <a:r>
              <a:rPr lang="es-CO" noProof="0"/>
              <a:t>Third level</a:t>
            </a:r>
          </a:p>
          <a:p>
            <a:pPr lvl="3"/>
            <a:r>
              <a:rPr lang="es-CO" noProof="0"/>
              <a:t>Fourth level</a:t>
            </a:r>
          </a:p>
          <a:p>
            <a:pPr lvl="4"/>
            <a:r>
              <a:rPr lang="es-CO" noProof="0"/>
              <a:t>Fifth level</a:t>
            </a:r>
            <a:endParaRPr lang="es-CO" noProof="0" dirty="0"/>
          </a:p>
        </p:txBody>
      </p:sp>
      <p:sp>
        <p:nvSpPr>
          <p:cNvPr id="4" name="Content Placeholder 3"/>
          <p:cNvSpPr>
            <a:spLocks noGrp="1"/>
          </p:cNvSpPr>
          <p:nvPr>
            <p:ph sz="half" idx="2" hasCustomPrompt="1"/>
          </p:nvPr>
        </p:nvSpPr>
        <p:spPr bwMode="gray">
          <a:xfrm>
            <a:off x="5024512" y="1558758"/>
            <a:ext cx="4320000" cy="4464049"/>
          </a:xfrm>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s-CO" noProof="0"/>
              <a:t>Click to add text. Use Kennedys tools to format bullets and headings.</a:t>
            </a:r>
          </a:p>
          <a:p>
            <a:pPr lvl="1"/>
            <a:r>
              <a:rPr lang="es-CO" noProof="0"/>
              <a:t>Second level</a:t>
            </a:r>
          </a:p>
          <a:p>
            <a:pPr lvl="2"/>
            <a:r>
              <a:rPr lang="es-CO" noProof="0"/>
              <a:t>Third level</a:t>
            </a:r>
          </a:p>
          <a:p>
            <a:pPr lvl="3"/>
            <a:r>
              <a:rPr lang="es-CO" noProof="0"/>
              <a:t>Fourth level</a:t>
            </a:r>
          </a:p>
          <a:p>
            <a:pPr lvl="4"/>
            <a:r>
              <a:rPr lang="es-CO" noProof="0"/>
              <a:t>Fifth level</a:t>
            </a:r>
            <a:endParaRPr lang="es-CO" noProof="0" dirty="0"/>
          </a:p>
        </p:txBody>
      </p:sp>
      <p:sp>
        <p:nvSpPr>
          <p:cNvPr id="6" name="ctsLYN"/>
          <p:cNvSpPr/>
          <p:nvPr userDrawn="1"/>
        </p:nvSpPr>
        <p:spPr bwMode="gray">
          <a:xfrm>
            <a:off x="0" y="0"/>
            <a:ext cx="0" cy="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noProof="0"/>
              <a:t>Two Content</a:t>
            </a:r>
            <a:endParaRPr lang="es-CO" noProof="0" dirty="0"/>
          </a:p>
        </p:txBody>
      </p:sp>
      <p:sp>
        <p:nvSpPr>
          <p:cNvPr id="7" name="Text Placeholder 6"/>
          <p:cNvSpPr>
            <a:spLocks noGrp="1"/>
          </p:cNvSpPr>
          <p:nvPr>
            <p:ph type="body" sz="quarter" idx="10" hasCustomPrompt="1"/>
          </p:nvPr>
        </p:nvSpPr>
        <p:spPr>
          <a:xfrm>
            <a:off x="562705" y="1052513"/>
            <a:ext cx="8785225" cy="307777"/>
          </a:xfrm>
          <a:noFill/>
        </p:spPr>
        <p:txBody>
          <a:bodyPr wrap="square" lIns="0" tIns="0" rIns="0" bIns="0" rtlCol="0">
            <a:sp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lang="da-DK" b="1" dirty="0">
                <a:solidFill>
                  <a:srgbClr val="7F7F7F"/>
                </a:solidFill>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s-CO"/>
              <a:t>Click to insert subtitle</a:t>
            </a:r>
            <a:endParaRPr lang="es-CO" dirty="0"/>
          </a:p>
        </p:txBody>
      </p:sp>
      <p:sp>
        <p:nvSpPr>
          <p:cNvPr id="5" name="Title 4">
            <a:extLst>
              <a:ext uri="{FF2B5EF4-FFF2-40B4-BE49-F238E27FC236}">
                <a16:creationId xmlns:a16="http://schemas.microsoft.com/office/drawing/2014/main" id="{3F426789-5970-4A4E-88B3-517C60838396}"/>
              </a:ext>
            </a:extLst>
          </p:cNvPr>
          <p:cNvSpPr>
            <a:spLocks noGrp="1"/>
          </p:cNvSpPr>
          <p:nvPr>
            <p:ph type="title"/>
          </p:nvPr>
        </p:nvSpPr>
        <p:spPr/>
        <p:txBody>
          <a:bodyPr/>
          <a:lstStyle/>
          <a:p>
            <a:r>
              <a:rPr lang="es-CO"/>
              <a:t>Click to edit Master title style</a:t>
            </a:r>
            <a:endParaRPr lang="es-CO" dirty="0"/>
          </a:p>
        </p:txBody>
      </p:sp>
      <p:sp>
        <p:nvSpPr>
          <p:cNvPr id="9" name="RedBox">
            <a:extLst>
              <a:ext uri="{FF2B5EF4-FFF2-40B4-BE49-F238E27FC236}">
                <a16:creationId xmlns:a16="http://schemas.microsoft.com/office/drawing/2014/main" id="{59970258-1E53-486A-BF1D-A01A5C388A1D}"/>
              </a:ext>
            </a:extLst>
          </p:cNvPr>
          <p:cNvSpPr txBox="1"/>
          <p:nvPr userDrawn="1"/>
        </p:nvSpPr>
        <p:spPr>
          <a:xfrm>
            <a:off x="-2895872" y="1558758"/>
            <a:ext cx="2700000" cy="630154"/>
          </a:xfrm>
          <a:prstGeom prst="rect">
            <a:avLst/>
          </a:prstGeom>
          <a:solidFill>
            <a:srgbClr val="FF0000"/>
          </a:solidFill>
        </p:spPr>
        <p:txBody>
          <a:bodyPr wrap="square" lIns="72000" tIns="72000" rIns="72000" bIns="72000" rtlCol="0">
            <a:spAutoFit/>
          </a:bodyPr>
          <a:lstStyle/>
          <a:p>
            <a:r>
              <a:rPr lang="es-CO" sz="1050" b="1" kern="0">
                <a:solidFill>
                  <a:srgbClr val="FFFF00"/>
                </a:solidFill>
              </a:rPr>
              <a:t>TIP! </a:t>
            </a:r>
            <a:r>
              <a:rPr lang="es-CO" sz="1050">
                <a:solidFill>
                  <a:schemeClr val="bg1"/>
                </a:solidFill>
              </a:rPr>
              <a:t>You can now use the </a:t>
            </a:r>
            <a:r>
              <a:rPr lang="es-CO" sz="1050" b="1" i="1">
                <a:solidFill>
                  <a:srgbClr val="FFFF00"/>
                </a:solidFill>
              </a:rPr>
              <a:t>Insert Icons </a:t>
            </a:r>
            <a:r>
              <a:rPr lang="es-CO" sz="1050">
                <a:solidFill>
                  <a:schemeClr val="bg1"/>
                </a:solidFill>
              </a:rPr>
              <a:t>feature</a:t>
            </a:r>
            <a:r>
              <a:rPr lang="es-CO" sz="1050" b="1" i="1">
                <a:solidFill>
                  <a:schemeClr val="bg1"/>
                </a:solidFill>
              </a:rPr>
              <a:t> </a:t>
            </a:r>
            <a:r>
              <a:rPr lang="es-CO" sz="1050">
                <a:solidFill>
                  <a:schemeClr val="bg1"/>
                </a:solidFill>
              </a:rPr>
              <a:t>from the toolbar above to access our on-brand icon library.</a:t>
            </a:r>
            <a:endParaRPr lang="es-CO" sz="1050" dirty="0">
              <a:solidFill>
                <a:schemeClr val="bg1"/>
              </a:solidFill>
            </a:endParaRPr>
          </a:p>
        </p:txBody>
      </p:sp>
    </p:spTree>
    <p:extLst>
      <p:ext uri="{BB962C8B-B14F-4D97-AF65-F5344CB8AC3E}">
        <p14:creationId xmlns:p14="http://schemas.microsoft.com/office/powerpoint/2010/main" val="1897585107"/>
      </p:ext>
    </p:extLst>
  </p:cSld>
  <p:clrMapOvr>
    <a:masterClrMapping/>
  </p:clrMapOvr>
  <p:extLst>
    <p:ext uri="{DCECCB84-F9BA-43D5-87BE-67443E8EF086}">
      <p15:sldGuideLst xmlns:p15="http://schemas.microsoft.com/office/powerpoint/2012/main">
        <p15:guide id="1" pos="353" userDrawn="1">
          <p15:clr>
            <a:srgbClr val="A4A3A4"/>
          </p15:clr>
        </p15:guide>
        <p15:guide id="2" orient="horz" pos="981" userDrawn="1">
          <p15:clr>
            <a:srgbClr val="A4A3A4"/>
          </p15:clr>
        </p15:guide>
        <p15:guide id="3" pos="3075" userDrawn="1">
          <p15:clr>
            <a:srgbClr val="A4A3A4"/>
          </p15:clr>
        </p15:guide>
        <p15:guide id="4" pos="3165" userDrawn="1">
          <p15:clr>
            <a:srgbClr val="A4A3A4"/>
          </p15:clr>
        </p15:guide>
        <p15:guide id="5" pos="5887" userDrawn="1">
          <p15:clr>
            <a:srgbClr val="A4A3A4"/>
          </p15:clr>
        </p15:guide>
        <p15:guide id="6" orient="horz" pos="663" userDrawn="1">
          <p15:clr>
            <a:srgbClr val="A4A3A4"/>
          </p15:clr>
        </p15:guide>
        <p15:guide id="7" orient="horz" pos="391" userDrawn="1">
          <p15:clr>
            <a:srgbClr val="A4A3A4"/>
          </p15:clr>
        </p15:guide>
        <p15:guide id="8" orient="horz" pos="3793" userDrawn="1">
          <p15:clr>
            <a:srgbClr val="A4A3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Images and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bwMode="gray">
          <a:xfrm>
            <a:off x="562893" y="5085184"/>
            <a:ext cx="4320000" cy="937623"/>
          </a:xfrm>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s-CO" noProof="0"/>
              <a:t>These pre-populated slides serve as a style and layout guide that enable you to change and update images via the brand image library. </a:t>
            </a:r>
            <a:endParaRPr lang="es-CO" noProof="0" dirty="0"/>
          </a:p>
        </p:txBody>
      </p:sp>
      <p:sp>
        <p:nvSpPr>
          <p:cNvPr id="4" name="Content Placeholder 3"/>
          <p:cNvSpPr>
            <a:spLocks noGrp="1"/>
          </p:cNvSpPr>
          <p:nvPr>
            <p:ph sz="half" idx="2" hasCustomPrompt="1"/>
          </p:nvPr>
        </p:nvSpPr>
        <p:spPr bwMode="gray">
          <a:xfrm>
            <a:off x="5024512" y="5085184"/>
            <a:ext cx="4320000" cy="937623"/>
          </a:xfrm>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s-CO" noProof="0"/>
              <a:t>Select an individual image box, then choose Insert Images from the toolbar dropdown menu. Navigate to Insert Image on Shape and browse the usual image library folders. Images will auto-fit the picture box. </a:t>
            </a:r>
            <a:endParaRPr lang="es-CO" noProof="0" dirty="0"/>
          </a:p>
        </p:txBody>
      </p:sp>
      <p:sp>
        <p:nvSpPr>
          <p:cNvPr id="6" name="ctsLYN"/>
          <p:cNvSpPr/>
          <p:nvPr userDrawn="1"/>
        </p:nvSpPr>
        <p:spPr bwMode="gray">
          <a:xfrm>
            <a:off x="0" y="0"/>
            <a:ext cx="0" cy="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noProof="0"/>
              <a:t>Two Content</a:t>
            </a:r>
            <a:endParaRPr lang="es-CO" noProof="0" dirty="0"/>
          </a:p>
        </p:txBody>
      </p:sp>
      <p:sp>
        <p:nvSpPr>
          <p:cNvPr id="7" name="Text Placeholder 6"/>
          <p:cNvSpPr>
            <a:spLocks noGrp="1"/>
          </p:cNvSpPr>
          <p:nvPr>
            <p:ph type="body" sz="quarter" idx="10" hasCustomPrompt="1"/>
          </p:nvPr>
        </p:nvSpPr>
        <p:spPr>
          <a:xfrm>
            <a:off x="562705" y="1052513"/>
            <a:ext cx="8785225" cy="307777"/>
          </a:xfrm>
          <a:noFill/>
        </p:spPr>
        <p:txBody>
          <a:bodyPr wrap="square" lIns="0" tIns="0" rIns="0" bIns="0" rtlCol="0">
            <a:sp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lang="da-DK" b="1" dirty="0">
                <a:solidFill>
                  <a:srgbClr val="7F7F7F"/>
                </a:solidFill>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s-CO"/>
              <a:t>Click to insert subtitle</a:t>
            </a:r>
            <a:endParaRPr lang="es-CO" dirty="0"/>
          </a:p>
        </p:txBody>
      </p:sp>
      <p:sp>
        <p:nvSpPr>
          <p:cNvPr id="5" name="Title 4">
            <a:extLst>
              <a:ext uri="{FF2B5EF4-FFF2-40B4-BE49-F238E27FC236}">
                <a16:creationId xmlns:a16="http://schemas.microsoft.com/office/drawing/2014/main" id="{3F426789-5970-4A4E-88B3-517C60838396}"/>
              </a:ext>
            </a:extLst>
          </p:cNvPr>
          <p:cNvSpPr>
            <a:spLocks noGrp="1"/>
          </p:cNvSpPr>
          <p:nvPr>
            <p:ph type="title"/>
          </p:nvPr>
        </p:nvSpPr>
        <p:spPr/>
        <p:txBody>
          <a:bodyPr/>
          <a:lstStyle/>
          <a:p>
            <a:r>
              <a:rPr lang="es-CO"/>
              <a:t>Click to edit Master title style</a:t>
            </a:r>
            <a:endParaRPr lang="es-CO" dirty="0"/>
          </a:p>
        </p:txBody>
      </p:sp>
      <p:sp>
        <p:nvSpPr>
          <p:cNvPr id="8" name="Picture Placeholder 7">
            <a:extLst>
              <a:ext uri="{FF2B5EF4-FFF2-40B4-BE49-F238E27FC236}">
                <a16:creationId xmlns:a16="http://schemas.microsoft.com/office/drawing/2014/main" id="{413C7A92-8A0E-4CAC-9F56-89980C785D6B}"/>
              </a:ext>
            </a:extLst>
          </p:cNvPr>
          <p:cNvSpPr>
            <a:spLocks noGrp="1"/>
          </p:cNvSpPr>
          <p:nvPr>
            <p:ph type="pic" sz="quarter" idx="11" hasCustomPrompt="1"/>
          </p:nvPr>
        </p:nvSpPr>
        <p:spPr>
          <a:xfrm>
            <a:off x="560388" y="1557338"/>
            <a:ext cx="4319587" cy="3311822"/>
          </a:xfrm>
          <a:blipFill>
            <a:blip r:embed="rId2"/>
            <a:stretch>
              <a:fillRect/>
            </a:stretch>
          </a:blipFill>
        </p:spPr>
        <p:txBody>
          <a:bodyPr/>
          <a:lstStyle>
            <a:lvl1pPr>
              <a:defRPr/>
            </a:lvl1pPr>
          </a:lstStyle>
          <a:p>
            <a:r>
              <a:rPr lang="es-CO"/>
              <a:t> </a:t>
            </a:r>
            <a:endParaRPr lang="es-CO" dirty="0"/>
          </a:p>
        </p:txBody>
      </p:sp>
      <p:sp>
        <p:nvSpPr>
          <p:cNvPr id="9" name="Picture Placeholder 7">
            <a:extLst>
              <a:ext uri="{FF2B5EF4-FFF2-40B4-BE49-F238E27FC236}">
                <a16:creationId xmlns:a16="http://schemas.microsoft.com/office/drawing/2014/main" id="{E2C6DE0C-F341-4E27-9F17-CA61ABD46165}"/>
              </a:ext>
            </a:extLst>
          </p:cNvPr>
          <p:cNvSpPr>
            <a:spLocks noGrp="1"/>
          </p:cNvSpPr>
          <p:nvPr>
            <p:ph type="pic" sz="quarter" idx="12" hasCustomPrompt="1"/>
          </p:nvPr>
        </p:nvSpPr>
        <p:spPr>
          <a:xfrm>
            <a:off x="5026026" y="1557338"/>
            <a:ext cx="4319587" cy="3311822"/>
          </a:xfrm>
          <a:blipFill>
            <a:blip r:embed="rId3"/>
            <a:stretch>
              <a:fillRect/>
            </a:stretch>
          </a:blipFill>
        </p:spPr>
        <p:txBody>
          <a:bodyPr/>
          <a:lstStyle>
            <a:lvl1pPr>
              <a:defRPr/>
            </a:lvl1pPr>
          </a:lstStyle>
          <a:p>
            <a:r>
              <a:rPr lang="es-CO"/>
              <a:t> </a:t>
            </a:r>
            <a:endParaRPr lang="es-CO" dirty="0"/>
          </a:p>
        </p:txBody>
      </p:sp>
      <p:sp>
        <p:nvSpPr>
          <p:cNvPr id="10" name="RedBox">
            <a:extLst>
              <a:ext uri="{FF2B5EF4-FFF2-40B4-BE49-F238E27FC236}">
                <a16:creationId xmlns:a16="http://schemas.microsoft.com/office/drawing/2014/main" id="{D1AD7861-8F34-412B-9EF9-CE4302DC626E}"/>
              </a:ext>
            </a:extLst>
          </p:cNvPr>
          <p:cNvSpPr txBox="1"/>
          <p:nvPr userDrawn="1"/>
        </p:nvSpPr>
        <p:spPr>
          <a:xfrm>
            <a:off x="10065568" y="362334"/>
            <a:ext cx="2700000" cy="953320"/>
          </a:xfrm>
          <a:prstGeom prst="rect">
            <a:avLst/>
          </a:prstGeom>
          <a:solidFill>
            <a:srgbClr val="FF0000"/>
          </a:solidFill>
        </p:spPr>
        <p:txBody>
          <a:bodyPr wrap="square" lIns="72000" tIns="72000" rIns="72000" bIns="72000" rtlCol="0">
            <a:spAutoFit/>
          </a:bodyPr>
          <a:lstStyle/>
          <a:p>
            <a:r>
              <a:rPr lang="es-CO" sz="1050" b="1" kern="0">
                <a:solidFill>
                  <a:srgbClr val="FFFF00"/>
                </a:solidFill>
              </a:rPr>
              <a:t>TIP! </a:t>
            </a:r>
            <a:r>
              <a:rPr lang="es-CO" sz="1050">
                <a:solidFill>
                  <a:schemeClr val="bg1"/>
                </a:solidFill>
              </a:rPr>
              <a:t>To access on-brand images from </a:t>
            </a:r>
            <a:br>
              <a:rPr lang="es-CO" sz="1050">
                <a:solidFill>
                  <a:schemeClr val="bg1"/>
                </a:solidFill>
              </a:rPr>
            </a:br>
            <a:r>
              <a:rPr lang="es-CO" sz="1050">
                <a:solidFill>
                  <a:schemeClr val="bg1"/>
                </a:solidFill>
              </a:rPr>
              <a:t>our image library, select the picture box and update it via the Kennedys toolbar </a:t>
            </a:r>
            <a:r>
              <a:rPr lang="es-CO" sz="1050" b="1">
                <a:solidFill>
                  <a:srgbClr val="FFFF00"/>
                </a:solidFill>
              </a:rPr>
              <a:t>&gt; Insert Images</a:t>
            </a:r>
            <a:r>
              <a:rPr lang="es-CO" sz="1050">
                <a:solidFill>
                  <a:schemeClr val="bg1"/>
                </a:solidFill>
              </a:rPr>
              <a:t>, then </a:t>
            </a:r>
            <a:r>
              <a:rPr lang="es-CO" sz="1050" b="1">
                <a:solidFill>
                  <a:srgbClr val="FFFF00"/>
                </a:solidFill>
              </a:rPr>
              <a:t>Insert Image on Shape</a:t>
            </a:r>
            <a:r>
              <a:rPr lang="es-CO" sz="1050">
                <a:solidFill>
                  <a:schemeClr val="bg1"/>
                </a:solidFill>
              </a:rPr>
              <a:t>.</a:t>
            </a:r>
            <a:endParaRPr lang="es-CO" sz="1050" dirty="0">
              <a:solidFill>
                <a:schemeClr val="bg1"/>
              </a:solidFill>
            </a:endParaRPr>
          </a:p>
        </p:txBody>
      </p:sp>
    </p:spTree>
    <p:extLst>
      <p:ext uri="{BB962C8B-B14F-4D97-AF65-F5344CB8AC3E}">
        <p14:creationId xmlns:p14="http://schemas.microsoft.com/office/powerpoint/2010/main" val="3063605530"/>
      </p:ext>
    </p:extLst>
  </p:cSld>
  <p:clrMapOvr>
    <a:masterClrMapping/>
  </p:clrMapOvr>
  <p:extLst>
    <p:ext uri="{DCECCB84-F9BA-43D5-87BE-67443E8EF086}">
      <p15:sldGuideLst xmlns:p15="http://schemas.microsoft.com/office/powerpoint/2012/main">
        <p15:guide id="1" pos="353">
          <p15:clr>
            <a:srgbClr val="A4A3A4"/>
          </p15:clr>
        </p15:guide>
        <p15:guide id="2" orient="horz" pos="981">
          <p15:clr>
            <a:srgbClr val="A4A3A4"/>
          </p15:clr>
        </p15:guide>
        <p15:guide id="3" pos="3075">
          <p15:clr>
            <a:srgbClr val="A4A3A4"/>
          </p15:clr>
        </p15:guide>
        <p15:guide id="4" pos="3165">
          <p15:clr>
            <a:srgbClr val="A4A3A4"/>
          </p15:clr>
        </p15:guide>
        <p15:guide id="5" pos="5887">
          <p15:clr>
            <a:srgbClr val="A4A3A4"/>
          </p15:clr>
        </p15:guide>
        <p15:guide id="6" orient="horz" pos="663">
          <p15:clr>
            <a:srgbClr val="A4A3A4"/>
          </p15:clr>
        </p15:guide>
        <p15:guide id="7" orient="horz" pos="391">
          <p15:clr>
            <a:srgbClr val="A4A3A4"/>
          </p15:clr>
        </p15:guide>
        <p15:guide id="8" orient="horz" pos="3793">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Thirds and One Third">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bwMode="gray">
          <a:xfrm>
            <a:off x="562893" y="1558758"/>
            <a:ext cx="5829970" cy="4464049"/>
          </a:xfrm>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s-CO" noProof="0"/>
              <a:t>Click to add text. Use Kennedys tools to format bullets and headings.</a:t>
            </a:r>
          </a:p>
          <a:p>
            <a:pPr lvl="1"/>
            <a:r>
              <a:rPr lang="es-CO" noProof="0"/>
              <a:t>Second level</a:t>
            </a:r>
          </a:p>
          <a:p>
            <a:pPr lvl="2"/>
            <a:r>
              <a:rPr lang="es-CO" noProof="0"/>
              <a:t>Third level</a:t>
            </a:r>
          </a:p>
          <a:p>
            <a:pPr lvl="3"/>
            <a:r>
              <a:rPr lang="es-CO" noProof="0"/>
              <a:t>Fourth level</a:t>
            </a:r>
          </a:p>
          <a:p>
            <a:pPr lvl="4"/>
            <a:r>
              <a:rPr lang="es-CO" noProof="0"/>
              <a:t>Fifth level</a:t>
            </a:r>
            <a:endParaRPr lang="es-CO" noProof="0" dirty="0"/>
          </a:p>
        </p:txBody>
      </p:sp>
      <p:sp>
        <p:nvSpPr>
          <p:cNvPr id="4" name="Content Placeholder 3"/>
          <p:cNvSpPr>
            <a:spLocks noGrp="1"/>
          </p:cNvSpPr>
          <p:nvPr>
            <p:ph sz="half" idx="2" hasCustomPrompt="1"/>
          </p:nvPr>
        </p:nvSpPr>
        <p:spPr bwMode="gray">
          <a:xfrm>
            <a:off x="6537325" y="1558758"/>
            <a:ext cx="2809380" cy="4464049"/>
          </a:xfrm>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s-CO" noProof="0"/>
              <a:t>Click to add text. Use Kennedys tools to format bullets and headings.</a:t>
            </a:r>
          </a:p>
          <a:p>
            <a:pPr lvl="1"/>
            <a:r>
              <a:rPr lang="es-CO" noProof="0"/>
              <a:t>Second level</a:t>
            </a:r>
          </a:p>
          <a:p>
            <a:pPr lvl="2"/>
            <a:r>
              <a:rPr lang="es-CO" noProof="0"/>
              <a:t>Third level</a:t>
            </a:r>
          </a:p>
          <a:p>
            <a:pPr lvl="3"/>
            <a:r>
              <a:rPr lang="es-CO" noProof="0"/>
              <a:t>Fourth level</a:t>
            </a:r>
          </a:p>
          <a:p>
            <a:pPr lvl="4"/>
            <a:r>
              <a:rPr lang="es-CO" noProof="0"/>
              <a:t>Fifth level</a:t>
            </a:r>
            <a:endParaRPr lang="es-CO" noProof="0" dirty="0"/>
          </a:p>
        </p:txBody>
      </p:sp>
      <p:sp>
        <p:nvSpPr>
          <p:cNvPr id="5" name="ctsLYN"/>
          <p:cNvSpPr/>
          <p:nvPr userDrawn="1"/>
        </p:nvSpPr>
        <p:spPr bwMode="gray">
          <a:xfrm>
            <a:off x="0" y="0"/>
            <a:ext cx="0" cy="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noProof="0"/>
              <a:t>Two Thirds and One Third</a:t>
            </a:r>
            <a:endParaRPr lang="es-CO" noProof="0" dirty="0"/>
          </a:p>
        </p:txBody>
      </p:sp>
      <p:sp>
        <p:nvSpPr>
          <p:cNvPr id="7" name="Text Placeholder 6"/>
          <p:cNvSpPr>
            <a:spLocks noGrp="1"/>
          </p:cNvSpPr>
          <p:nvPr>
            <p:ph type="body" sz="quarter" idx="10" hasCustomPrompt="1"/>
          </p:nvPr>
        </p:nvSpPr>
        <p:spPr>
          <a:xfrm>
            <a:off x="562705" y="1052513"/>
            <a:ext cx="8785225" cy="307777"/>
          </a:xfrm>
          <a:noFill/>
        </p:spPr>
        <p:txBody>
          <a:bodyPr wrap="square" lIns="0" tIns="0" rIns="0" bIns="0" rtlCol="0">
            <a:sp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lang="da-DK" b="1" dirty="0">
                <a:solidFill>
                  <a:srgbClr val="7F7F7F"/>
                </a:solidFill>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s-CO"/>
              <a:t>Click to insert subtitle</a:t>
            </a:r>
            <a:endParaRPr lang="es-CO" dirty="0"/>
          </a:p>
        </p:txBody>
      </p:sp>
      <p:sp>
        <p:nvSpPr>
          <p:cNvPr id="2" name="Title 1">
            <a:extLst>
              <a:ext uri="{FF2B5EF4-FFF2-40B4-BE49-F238E27FC236}">
                <a16:creationId xmlns:a16="http://schemas.microsoft.com/office/drawing/2014/main" id="{CF2C760C-6D72-4F0E-9F66-48CE3F3FDFEC}"/>
              </a:ext>
            </a:extLst>
          </p:cNvPr>
          <p:cNvSpPr>
            <a:spLocks noGrp="1"/>
          </p:cNvSpPr>
          <p:nvPr>
            <p:ph type="title"/>
          </p:nvPr>
        </p:nvSpPr>
        <p:spPr/>
        <p:txBody>
          <a:bodyPr/>
          <a:lstStyle/>
          <a:p>
            <a:r>
              <a:rPr lang="es-CO"/>
              <a:t>Click to edit Master title style</a:t>
            </a:r>
            <a:endParaRPr lang="es-CO" dirty="0"/>
          </a:p>
        </p:txBody>
      </p:sp>
      <p:sp>
        <p:nvSpPr>
          <p:cNvPr id="9" name="RedBox">
            <a:extLst>
              <a:ext uri="{FF2B5EF4-FFF2-40B4-BE49-F238E27FC236}">
                <a16:creationId xmlns:a16="http://schemas.microsoft.com/office/drawing/2014/main" id="{A88D45A9-EE4D-4B21-8A2E-B6076084EEF9}"/>
              </a:ext>
            </a:extLst>
          </p:cNvPr>
          <p:cNvSpPr txBox="1"/>
          <p:nvPr userDrawn="1"/>
        </p:nvSpPr>
        <p:spPr>
          <a:xfrm>
            <a:off x="-2823864" y="1557338"/>
            <a:ext cx="2700000" cy="630154"/>
          </a:xfrm>
          <a:prstGeom prst="rect">
            <a:avLst/>
          </a:prstGeom>
          <a:solidFill>
            <a:srgbClr val="FF0000"/>
          </a:solidFill>
        </p:spPr>
        <p:txBody>
          <a:bodyPr wrap="square" lIns="72000" tIns="72000" rIns="72000" bIns="72000" rtlCol="0">
            <a:spAutoFit/>
          </a:bodyPr>
          <a:lstStyle/>
          <a:p>
            <a:r>
              <a:rPr lang="es-CO" sz="1050" b="1" kern="0">
                <a:solidFill>
                  <a:srgbClr val="FFFF00"/>
                </a:solidFill>
              </a:rPr>
              <a:t>TIP! </a:t>
            </a:r>
            <a:r>
              <a:rPr lang="es-CO" sz="1050">
                <a:solidFill>
                  <a:schemeClr val="bg1"/>
                </a:solidFill>
              </a:rPr>
              <a:t>You can now use the </a:t>
            </a:r>
            <a:r>
              <a:rPr lang="es-CO" sz="1050" b="1" i="1">
                <a:solidFill>
                  <a:srgbClr val="FFFF00"/>
                </a:solidFill>
              </a:rPr>
              <a:t>Insert Icons </a:t>
            </a:r>
            <a:r>
              <a:rPr lang="es-CO" sz="1050">
                <a:solidFill>
                  <a:schemeClr val="bg1"/>
                </a:solidFill>
              </a:rPr>
              <a:t>feature</a:t>
            </a:r>
            <a:r>
              <a:rPr lang="es-CO" sz="1050" b="1" i="1">
                <a:solidFill>
                  <a:schemeClr val="bg1"/>
                </a:solidFill>
              </a:rPr>
              <a:t> </a:t>
            </a:r>
            <a:r>
              <a:rPr lang="es-CO" sz="1050">
                <a:solidFill>
                  <a:schemeClr val="bg1"/>
                </a:solidFill>
              </a:rPr>
              <a:t>from the toolbar above to access our on-brand icon library.</a:t>
            </a:r>
            <a:endParaRPr lang="es-CO" sz="1050" dirty="0">
              <a:solidFill>
                <a:schemeClr val="bg1"/>
              </a:solidFill>
            </a:endParaRPr>
          </a:p>
        </p:txBody>
      </p:sp>
    </p:spTree>
    <p:extLst>
      <p:ext uri="{BB962C8B-B14F-4D97-AF65-F5344CB8AC3E}">
        <p14:creationId xmlns:p14="http://schemas.microsoft.com/office/powerpoint/2010/main" val="1611293726"/>
      </p:ext>
    </p:extLst>
  </p:cSld>
  <p:clrMapOvr>
    <a:masterClrMapping/>
  </p:clrMapOvr>
  <p:extLst>
    <p:ext uri="{DCECCB84-F9BA-43D5-87BE-67443E8EF086}">
      <p15:sldGuideLst xmlns:p15="http://schemas.microsoft.com/office/powerpoint/2012/main">
        <p15:guide id="1" pos="353" userDrawn="1">
          <p15:clr>
            <a:srgbClr val="A4A3A4"/>
          </p15:clr>
        </p15:guide>
        <p15:guide id="2" orient="horz" pos="663" userDrawn="1">
          <p15:clr>
            <a:srgbClr val="A4A3A4"/>
          </p15:clr>
        </p15:guide>
        <p15:guide id="3" pos="5887" userDrawn="1">
          <p15:clr>
            <a:srgbClr val="A4A3A4"/>
          </p15:clr>
        </p15:guide>
        <p15:guide id="4" orient="horz" pos="391" userDrawn="1">
          <p15:clr>
            <a:srgbClr val="A4A3A4"/>
          </p15:clr>
        </p15:guide>
        <p15:guide id="5" orient="horz" pos="981" userDrawn="1">
          <p15:clr>
            <a:srgbClr val="A4A3A4"/>
          </p15:clr>
        </p15:guide>
        <p15:guide id="6" orient="horz" pos="3793" userDrawn="1">
          <p15:clr>
            <a:srgbClr val="A4A3A4"/>
          </p15:clr>
        </p15:guide>
        <p15:guide id="7" pos="4027" userDrawn="1">
          <p15:clr>
            <a:srgbClr val="A4A3A4"/>
          </p15:clr>
        </p15:guide>
        <p15:guide id="8" pos="4118" userDrawn="1">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Thirds and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FDB9EBB-CF33-4547-A8B1-CFCE5BD42A2E}"/>
              </a:ext>
            </a:extLst>
          </p:cNvPr>
          <p:cNvSpPr>
            <a:spLocks noGrp="1"/>
          </p:cNvSpPr>
          <p:nvPr>
            <p:ph type="pic" sz="quarter" idx="11" hasCustomPrompt="1"/>
          </p:nvPr>
        </p:nvSpPr>
        <p:spPr>
          <a:xfrm>
            <a:off x="6537325" y="1557338"/>
            <a:ext cx="2808000" cy="4464050"/>
          </a:xfrm>
          <a:blipFill>
            <a:blip r:embed="rId2"/>
            <a:stretch>
              <a:fillRect/>
            </a:stretch>
          </a:blipFill>
        </p:spPr>
        <p:txBody>
          <a:bodyPr/>
          <a:lstStyle>
            <a:lvl1pPr>
              <a:defRPr/>
            </a:lvl1pPr>
          </a:lstStyle>
          <a:p>
            <a:r>
              <a:rPr lang="es-CO"/>
              <a:t> </a:t>
            </a:r>
            <a:endParaRPr lang="es-CO" dirty="0"/>
          </a:p>
        </p:txBody>
      </p:sp>
      <p:sp>
        <p:nvSpPr>
          <p:cNvPr id="3" name="Content Placeholder 2"/>
          <p:cNvSpPr>
            <a:spLocks noGrp="1"/>
          </p:cNvSpPr>
          <p:nvPr>
            <p:ph sz="half" idx="1" hasCustomPrompt="1"/>
          </p:nvPr>
        </p:nvSpPr>
        <p:spPr bwMode="gray">
          <a:xfrm>
            <a:off x="562893" y="1558758"/>
            <a:ext cx="5829970" cy="4464049"/>
          </a:xfrm>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s-CO" noProof="0"/>
              <a:t>These pre-populated slides serve as a style and layout guide that enable you to change and update images via the brand image library. </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s-CO" noProof="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s-CO" noProof="0"/>
              <a:t>Select an individual image box, then choose Insert Images from the toolbar dropdown menu. </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s-CO" noProof="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s-CO" noProof="0"/>
              <a:t>Navigate to Insert Image on Shape and browse the usual image library folders. Images will auto-fit the picture box. </a:t>
            </a:r>
            <a:endParaRPr lang="es-CO" noProof="0" dirty="0"/>
          </a:p>
        </p:txBody>
      </p:sp>
      <p:sp>
        <p:nvSpPr>
          <p:cNvPr id="5" name="ctsLYN"/>
          <p:cNvSpPr/>
          <p:nvPr userDrawn="1"/>
        </p:nvSpPr>
        <p:spPr bwMode="gray">
          <a:xfrm>
            <a:off x="0" y="0"/>
            <a:ext cx="0" cy="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noProof="0"/>
              <a:t>Two Thirds and One Third</a:t>
            </a:r>
            <a:endParaRPr lang="es-CO" noProof="0" dirty="0"/>
          </a:p>
        </p:txBody>
      </p:sp>
      <p:sp>
        <p:nvSpPr>
          <p:cNvPr id="7" name="Text Placeholder 6"/>
          <p:cNvSpPr>
            <a:spLocks noGrp="1"/>
          </p:cNvSpPr>
          <p:nvPr>
            <p:ph type="body" sz="quarter" idx="10" hasCustomPrompt="1"/>
          </p:nvPr>
        </p:nvSpPr>
        <p:spPr>
          <a:xfrm>
            <a:off x="562705" y="1052513"/>
            <a:ext cx="8785225" cy="307777"/>
          </a:xfrm>
          <a:noFill/>
        </p:spPr>
        <p:txBody>
          <a:bodyPr wrap="square" lIns="0" tIns="0" rIns="0" bIns="0" rtlCol="0">
            <a:sp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lang="da-DK" b="1" dirty="0">
                <a:solidFill>
                  <a:srgbClr val="7F7F7F"/>
                </a:solidFill>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s-CO"/>
              <a:t>Click to insert subtitle</a:t>
            </a:r>
            <a:endParaRPr lang="es-CO" dirty="0"/>
          </a:p>
        </p:txBody>
      </p:sp>
      <p:sp>
        <p:nvSpPr>
          <p:cNvPr id="2" name="Title 1">
            <a:extLst>
              <a:ext uri="{FF2B5EF4-FFF2-40B4-BE49-F238E27FC236}">
                <a16:creationId xmlns:a16="http://schemas.microsoft.com/office/drawing/2014/main" id="{CF2C760C-6D72-4F0E-9F66-48CE3F3FDFEC}"/>
              </a:ext>
            </a:extLst>
          </p:cNvPr>
          <p:cNvSpPr>
            <a:spLocks noGrp="1"/>
          </p:cNvSpPr>
          <p:nvPr>
            <p:ph type="title"/>
          </p:nvPr>
        </p:nvSpPr>
        <p:spPr/>
        <p:txBody>
          <a:bodyPr/>
          <a:lstStyle/>
          <a:p>
            <a:r>
              <a:rPr lang="es-CO"/>
              <a:t>Click to edit Master title style</a:t>
            </a:r>
            <a:endParaRPr lang="es-CO" dirty="0"/>
          </a:p>
        </p:txBody>
      </p:sp>
      <p:sp>
        <p:nvSpPr>
          <p:cNvPr id="9" name="RedBox">
            <a:extLst>
              <a:ext uri="{FF2B5EF4-FFF2-40B4-BE49-F238E27FC236}">
                <a16:creationId xmlns:a16="http://schemas.microsoft.com/office/drawing/2014/main" id="{E6E85849-ADF7-429C-9A82-3FFF45A2D12D}"/>
              </a:ext>
            </a:extLst>
          </p:cNvPr>
          <p:cNvSpPr txBox="1"/>
          <p:nvPr userDrawn="1"/>
        </p:nvSpPr>
        <p:spPr>
          <a:xfrm>
            <a:off x="10065568" y="623095"/>
            <a:ext cx="2700000" cy="953320"/>
          </a:xfrm>
          <a:prstGeom prst="rect">
            <a:avLst/>
          </a:prstGeom>
          <a:solidFill>
            <a:srgbClr val="FF0000"/>
          </a:solidFill>
        </p:spPr>
        <p:txBody>
          <a:bodyPr wrap="square" lIns="72000" tIns="72000" rIns="72000" bIns="72000" rtlCol="0">
            <a:spAutoFit/>
          </a:bodyPr>
          <a:lstStyle/>
          <a:p>
            <a:r>
              <a:rPr lang="es-CO" sz="1050" b="1" kern="0">
                <a:solidFill>
                  <a:srgbClr val="FFFF00"/>
                </a:solidFill>
              </a:rPr>
              <a:t>TIP! </a:t>
            </a:r>
            <a:r>
              <a:rPr lang="es-CO" sz="1050">
                <a:solidFill>
                  <a:schemeClr val="bg1"/>
                </a:solidFill>
              </a:rPr>
              <a:t>To access on-brand images from </a:t>
            </a:r>
            <a:br>
              <a:rPr lang="es-CO" sz="1050">
                <a:solidFill>
                  <a:schemeClr val="bg1"/>
                </a:solidFill>
              </a:rPr>
            </a:br>
            <a:r>
              <a:rPr lang="es-CO" sz="1050">
                <a:solidFill>
                  <a:schemeClr val="bg1"/>
                </a:solidFill>
              </a:rPr>
              <a:t>our image library, select the picture box and update it via the Kennedys toolbar </a:t>
            </a:r>
            <a:r>
              <a:rPr lang="es-CO" sz="1050" b="1">
                <a:solidFill>
                  <a:srgbClr val="FFFF00"/>
                </a:solidFill>
              </a:rPr>
              <a:t>&gt; Insert Images</a:t>
            </a:r>
            <a:r>
              <a:rPr lang="es-CO" sz="1050">
                <a:solidFill>
                  <a:schemeClr val="bg1"/>
                </a:solidFill>
              </a:rPr>
              <a:t>, then </a:t>
            </a:r>
            <a:r>
              <a:rPr lang="es-CO" sz="1050" b="1">
                <a:solidFill>
                  <a:srgbClr val="FFFF00"/>
                </a:solidFill>
              </a:rPr>
              <a:t>Insert Image on Shape</a:t>
            </a:r>
            <a:r>
              <a:rPr lang="es-CO" sz="1050">
                <a:solidFill>
                  <a:schemeClr val="bg1"/>
                </a:solidFill>
              </a:rPr>
              <a:t>.</a:t>
            </a:r>
            <a:endParaRPr lang="es-CO" sz="1050" dirty="0">
              <a:solidFill>
                <a:schemeClr val="bg1"/>
              </a:solidFill>
            </a:endParaRPr>
          </a:p>
        </p:txBody>
      </p:sp>
    </p:spTree>
    <p:extLst>
      <p:ext uri="{BB962C8B-B14F-4D97-AF65-F5344CB8AC3E}">
        <p14:creationId xmlns:p14="http://schemas.microsoft.com/office/powerpoint/2010/main" val="1350083095"/>
      </p:ext>
    </p:extLst>
  </p:cSld>
  <p:clrMapOvr>
    <a:masterClrMapping/>
  </p:clrMapOvr>
  <p:extLst>
    <p:ext uri="{DCECCB84-F9BA-43D5-87BE-67443E8EF086}">
      <p15:sldGuideLst xmlns:p15="http://schemas.microsoft.com/office/powerpoint/2012/main">
        <p15:guide id="1" pos="353">
          <p15:clr>
            <a:srgbClr val="A4A3A4"/>
          </p15:clr>
        </p15:guide>
        <p15:guide id="2" orient="horz" pos="663">
          <p15:clr>
            <a:srgbClr val="A4A3A4"/>
          </p15:clr>
        </p15:guide>
        <p15:guide id="3" pos="5887">
          <p15:clr>
            <a:srgbClr val="A4A3A4"/>
          </p15:clr>
        </p15:guide>
        <p15:guide id="4" orient="horz" pos="391">
          <p15:clr>
            <a:srgbClr val="A4A3A4"/>
          </p15:clr>
        </p15:guide>
        <p15:guide id="5" orient="horz" pos="981">
          <p15:clr>
            <a:srgbClr val="A4A3A4"/>
          </p15:clr>
        </p15:guide>
        <p15:guide id="6" orient="horz" pos="3793">
          <p15:clr>
            <a:srgbClr val="A4A3A4"/>
          </p15:clr>
        </p15:guide>
        <p15:guide id="7" pos="4027">
          <p15:clr>
            <a:srgbClr val="A4A3A4"/>
          </p15:clr>
        </p15:guide>
        <p15:guide id="8" pos="4118">
          <p15:clr>
            <a:srgbClr val="A4A3A4"/>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nd Two Third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FDB9EBB-CF33-4547-A8B1-CFCE5BD42A2E}"/>
              </a:ext>
            </a:extLst>
          </p:cNvPr>
          <p:cNvSpPr>
            <a:spLocks noGrp="1"/>
          </p:cNvSpPr>
          <p:nvPr>
            <p:ph type="pic" sz="quarter" idx="11" hasCustomPrompt="1"/>
          </p:nvPr>
        </p:nvSpPr>
        <p:spPr>
          <a:xfrm>
            <a:off x="562705" y="1557338"/>
            <a:ext cx="2808000" cy="4464050"/>
          </a:xfrm>
          <a:blipFill>
            <a:blip r:embed="rId2"/>
            <a:stretch>
              <a:fillRect/>
            </a:stretch>
          </a:blipFill>
        </p:spPr>
        <p:txBody>
          <a:bodyPr/>
          <a:lstStyle>
            <a:lvl1pPr>
              <a:defRPr/>
            </a:lvl1pPr>
          </a:lstStyle>
          <a:p>
            <a:r>
              <a:rPr lang="es-CO"/>
              <a:t> </a:t>
            </a:r>
            <a:endParaRPr lang="es-CO" dirty="0"/>
          </a:p>
        </p:txBody>
      </p:sp>
      <p:sp>
        <p:nvSpPr>
          <p:cNvPr id="3" name="Content Placeholder 2"/>
          <p:cNvSpPr>
            <a:spLocks noGrp="1"/>
          </p:cNvSpPr>
          <p:nvPr>
            <p:ph sz="half" idx="1" hasCustomPrompt="1"/>
          </p:nvPr>
        </p:nvSpPr>
        <p:spPr bwMode="gray">
          <a:xfrm>
            <a:off x="3515643" y="1558758"/>
            <a:ext cx="5829970" cy="4464049"/>
          </a:xfrm>
        </p:spPr>
        <p:txBody>
          <a:bodyPr>
            <a:no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s-CO" noProof="0"/>
              <a:t>These pre-populated slides serve as a style and layout guide that enable you to change and update images via the brand image library. </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s-CO" noProof="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s-CO" noProof="0"/>
              <a:t>Select an individual image box, then choose Insert Images from the toolbar dropdown menu. </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s-CO" noProof="0"/>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s-CO" noProof="0"/>
              <a:t>Navigate to Insert Image on Shape and browse the usual image library folders. Images will auto-fit the picture box. </a:t>
            </a:r>
            <a:endParaRPr lang="es-CO" noProof="0" dirty="0"/>
          </a:p>
        </p:txBody>
      </p:sp>
      <p:sp>
        <p:nvSpPr>
          <p:cNvPr id="5" name="ctsLYN"/>
          <p:cNvSpPr/>
          <p:nvPr userDrawn="1"/>
        </p:nvSpPr>
        <p:spPr bwMode="gray">
          <a:xfrm>
            <a:off x="0" y="0"/>
            <a:ext cx="0" cy="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noProof="0"/>
              <a:t>Two Thirds and One Third</a:t>
            </a:r>
            <a:endParaRPr lang="es-CO" noProof="0" dirty="0"/>
          </a:p>
        </p:txBody>
      </p:sp>
      <p:sp>
        <p:nvSpPr>
          <p:cNvPr id="7" name="Text Placeholder 6"/>
          <p:cNvSpPr>
            <a:spLocks noGrp="1"/>
          </p:cNvSpPr>
          <p:nvPr>
            <p:ph type="body" sz="quarter" idx="10" hasCustomPrompt="1"/>
          </p:nvPr>
        </p:nvSpPr>
        <p:spPr>
          <a:xfrm>
            <a:off x="562705" y="1052513"/>
            <a:ext cx="8785225" cy="307777"/>
          </a:xfrm>
          <a:noFill/>
        </p:spPr>
        <p:txBody>
          <a:bodyPr wrap="square" lIns="0" tIns="0" rIns="0" bIns="0" rtlCol="0">
            <a:spAutoFit/>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lang="da-DK" b="1" dirty="0">
                <a:solidFill>
                  <a:srgbClr val="7F7F7F"/>
                </a:solidFill>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s-CO"/>
              <a:t>Click to insert subtitle</a:t>
            </a:r>
            <a:endParaRPr lang="es-CO" dirty="0"/>
          </a:p>
        </p:txBody>
      </p:sp>
      <p:sp>
        <p:nvSpPr>
          <p:cNvPr id="2" name="Title 1">
            <a:extLst>
              <a:ext uri="{FF2B5EF4-FFF2-40B4-BE49-F238E27FC236}">
                <a16:creationId xmlns:a16="http://schemas.microsoft.com/office/drawing/2014/main" id="{CF2C760C-6D72-4F0E-9F66-48CE3F3FDFEC}"/>
              </a:ext>
            </a:extLst>
          </p:cNvPr>
          <p:cNvSpPr>
            <a:spLocks noGrp="1"/>
          </p:cNvSpPr>
          <p:nvPr>
            <p:ph type="title"/>
          </p:nvPr>
        </p:nvSpPr>
        <p:spPr>
          <a:xfrm>
            <a:off x="562705" y="623095"/>
            <a:ext cx="8784000" cy="431799"/>
          </a:xfrm>
        </p:spPr>
        <p:txBody>
          <a:bodyPr/>
          <a:lstStyle/>
          <a:p>
            <a:r>
              <a:rPr lang="es-CO"/>
              <a:t>Click to edit Master title style</a:t>
            </a:r>
            <a:endParaRPr lang="es-CO" dirty="0"/>
          </a:p>
        </p:txBody>
      </p:sp>
      <p:sp>
        <p:nvSpPr>
          <p:cNvPr id="9" name="RedBox">
            <a:extLst>
              <a:ext uri="{FF2B5EF4-FFF2-40B4-BE49-F238E27FC236}">
                <a16:creationId xmlns:a16="http://schemas.microsoft.com/office/drawing/2014/main" id="{43AE382E-6ADC-40EF-88B6-D4692F0C676D}"/>
              </a:ext>
            </a:extLst>
          </p:cNvPr>
          <p:cNvSpPr txBox="1"/>
          <p:nvPr userDrawn="1"/>
        </p:nvSpPr>
        <p:spPr>
          <a:xfrm>
            <a:off x="-2967880" y="623095"/>
            <a:ext cx="2700000" cy="953320"/>
          </a:xfrm>
          <a:prstGeom prst="rect">
            <a:avLst/>
          </a:prstGeom>
          <a:solidFill>
            <a:srgbClr val="FF0000"/>
          </a:solidFill>
        </p:spPr>
        <p:txBody>
          <a:bodyPr wrap="square" lIns="72000" tIns="72000" rIns="72000" bIns="72000" rtlCol="0">
            <a:spAutoFit/>
          </a:bodyPr>
          <a:lstStyle/>
          <a:p>
            <a:r>
              <a:rPr lang="es-CO" sz="1050" b="1" kern="0">
                <a:solidFill>
                  <a:srgbClr val="FFFF00"/>
                </a:solidFill>
              </a:rPr>
              <a:t>TIP! </a:t>
            </a:r>
            <a:r>
              <a:rPr lang="es-CO" sz="1050">
                <a:solidFill>
                  <a:schemeClr val="bg1"/>
                </a:solidFill>
              </a:rPr>
              <a:t>To access on-brand images from </a:t>
            </a:r>
            <a:br>
              <a:rPr lang="es-CO" sz="1050">
                <a:solidFill>
                  <a:schemeClr val="bg1"/>
                </a:solidFill>
              </a:rPr>
            </a:br>
            <a:r>
              <a:rPr lang="es-CO" sz="1050">
                <a:solidFill>
                  <a:schemeClr val="bg1"/>
                </a:solidFill>
              </a:rPr>
              <a:t>our image library, select the picture box and update it via the Kennedys toolbar </a:t>
            </a:r>
            <a:r>
              <a:rPr lang="es-CO" sz="1050" b="1">
                <a:solidFill>
                  <a:srgbClr val="FFFF00"/>
                </a:solidFill>
              </a:rPr>
              <a:t>&gt; Insert Images</a:t>
            </a:r>
            <a:r>
              <a:rPr lang="es-CO" sz="1050">
                <a:solidFill>
                  <a:schemeClr val="bg1"/>
                </a:solidFill>
              </a:rPr>
              <a:t>, then </a:t>
            </a:r>
            <a:r>
              <a:rPr lang="es-CO" sz="1050" b="1">
                <a:solidFill>
                  <a:srgbClr val="FFFF00"/>
                </a:solidFill>
              </a:rPr>
              <a:t>Insert Image on Shape</a:t>
            </a:r>
            <a:r>
              <a:rPr lang="es-CO" sz="1050">
                <a:solidFill>
                  <a:schemeClr val="bg1"/>
                </a:solidFill>
              </a:rPr>
              <a:t>.</a:t>
            </a:r>
            <a:endParaRPr lang="es-CO" sz="1050" dirty="0">
              <a:solidFill>
                <a:schemeClr val="bg1"/>
              </a:solidFill>
            </a:endParaRPr>
          </a:p>
        </p:txBody>
      </p:sp>
    </p:spTree>
    <p:extLst>
      <p:ext uri="{BB962C8B-B14F-4D97-AF65-F5344CB8AC3E}">
        <p14:creationId xmlns:p14="http://schemas.microsoft.com/office/powerpoint/2010/main" val="2416172792"/>
      </p:ext>
    </p:extLst>
  </p:cSld>
  <p:clrMapOvr>
    <a:masterClrMapping/>
  </p:clrMapOvr>
  <p:extLst>
    <p:ext uri="{DCECCB84-F9BA-43D5-87BE-67443E8EF086}">
      <p15:sldGuideLst xmlns:p15="http://schemas.microsoft.com/office/powerpoint/2012/main">
        <p15:guide id="1" pos="353">
          <p15:clr>
            <a:srgbClr val="A4A3A4"/>
          </p15:clr>
        </p15:guide>
        <p15:guide id="2" orient="horz" pos="663">
          <p15:clr>
            <a:srgbClr val="A4A3A4"/>
          </p15:clr>
        </p15:guide>
        <p15:guide id="3" pos="5887">
          <p15:clr>
            <a:srgbClr val="A4A3A4"/>
          </p15:clr>
        </p15:guide>
        <p15:guide id="4" orient="horz" pos="391">
          <p15:clr>
            <a:srgbClr val="A4A3A4"/>
          </p15:clr>
        </p15:guide>
        <p15:guide id="5" orient="horz" pos="981">
          <p15:clr>
            <a:srgbClr val="A4A3A4"/>
          </p15:clr>
        </p15:guide>
        <p15:guide id="6" orient="horz" pos="3793">
          <p15:clr>
            <a:srgbClr val="A4A3A4"/>
          </p15:clr>
        </p15:guide>
        <p15:guide id="7" pos="4027">
          <p15:clr>
            <a:srgbClr val="A4A3A4"/>
          </p15:clr>
        </p15:guide>
        <p15:guide id="8" pos="4118">
          <p15:clr>
            <a:srgbClr val="A4A3A4"/>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4.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8" name="ctsLanguage"/>
          <p:cNvSpPr/>
          <p:nvPr userDrawn="1"/>
        </p:nvSpPr>
        <p:spPr bwMode="gray">
          <a:xfrm>
            <a:off x="-124640" y="84328"/>
            <a:ext cx="36000" cy="3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54000" tIns="54000" rIns="54000" bIns="54000" rtlCol="0" anchor="ctr">
            <a:noAutofit/>
          </a:bodyPr>
          <a:lstStyle/>
          <a:p>
            <a:pPr algn="l"/>
            <a:r>
              <a:rPr lang="es-CO" sz="100">
                <a:solidFill>
                  <a:schemeClr val="bg2"/>
                </a:solidFill>
              </a:rPr>
              <a:t>Spanish (Colombia)</a:t>
            </a:r>
            <a:endParaRPr lang="es-CO" sz="100" dirty="0">
              <a:solidFill>
                <a:schemeClr val="bg2"/>
              </a:solidFill>
            </a:endParaRPr>
          </a:p>
        </p:txBody>
      </p:sp>
      <p:sp>
        <p:nvSpPr>
          <p:cNvPr id="63" name="ctsBrand"/>
          <p:cNvSpPr/>
          <p:nvPr userDrawn="1"/>
        </p:nvSpPr>
        <p:spPr bwMode="gray">
          <a:xfrm>
            <a:off x="-159568" y="236728"/>
            <a:ext cx="36000" cy="3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54000" tIns="54000" rIns="54000" bIns="54000" rtlCol="0" anchor="ctr">
            <a:noAutofit/>
          </a:bodyPr>
          <a:lstStyle/>
          <a:p>
            <a:pPr algn="l"/>
            <a:r>
              <a:rPr lang="es-CO" sz="100">
                <a:solidFill>
                  <a:schemeClr val="bg2"/>
                </a:solidFill>
              </a:rPr>
              <a:t>Kennedys</a:t>
            </a:r>
            <a:endParaRPr lang="es-CO" sz="100" dirty="0">
              <a:solidFill>
                <a:schemeClr val="bg2"/>
              </a:solidFill>
            </a:endParaRPr>
          </a:p>
        </p:txBody>
      </p:sp>
      <p:grpSp>
        <p:nvGrpSpPr>
          <p:cNvPr id="69" name="ctsGrid"/>
          <p:cNvGrpSpPr/>
          <p:nvPr userDrawn="1"/>
        </p:nvGrpSpPr>
        <p:grpSpPr bwMode="gray">
          <a:xfrm>
            <a:off x="-258482" y="-271741"/>
            <a:ext cx="10411360" cy="7402294"/>
            <a:chOff x="-283331" y="-283348"/>
            <a:chExt cx="11276728" cy="7402294"/>
          </a:xfrm>
        </p:grpSpPr>
        <p:grpSp>
          <p:nvGrpSpPr>
            <p:cNvPr id="70" name="Left Arrows"/>
            <p:cNvGrpSpPr/>
            <p:nvPr userDrawn="1"/>
          </p:nvGrpSpPr>
          <p:grpSpPr bwMode="gray">
            <a:xfrm>
              <a:off x="-283331" y="609253"/>
              <a:ext cx="279967" cy="5400428"/>
              <a:chOff x="-283331" y="609253"/>
              <a:chExt cx="279967" cy="5400428"/>
            </a:xfrm>
          </p:grpSpPr>
          <p:cxnSp>
            <p:nvCxnSpPr>
              <p:cNvPr id="101" name="Straight Arrow Connector 100"/>
              <p:cNvCxnSpPr/>
              <p:nvPr userDrawn="1"/>
            </p:nvCxnSpPr>
            <p:spPr bwMode="gray">
              <a:xfrm>
                <a:off x="-283331" y="609253"/>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userDrawn="1"/>
            </p:nvCxnSpPr>
            <p:spPr bwMode="gray">
              <a:xfrm>
                <a:off x="-273364" y="1554751"/>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userDrawn="1"/>
            </p:nvCxnSpPr>
            <p:spPr bwMode="gray">
              <a:xfrm>
                <a:off x="-283331" y="1041129"/>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userDrawn="1"/>
            </p:nvCxnSpPr>
            <p:spPr bwMode="gray">
              <a:xfrm>
                <a:off x="-283331" y="3705425"/>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userDrawn="1"/>
            </p:nvCxnSpPr>
            <p:spPr bwMode="gray">
              <a:xfrm>
                <a:off x="-283331" y="3849887"/>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userDrawn="1"/>
            </p:nvCxnSpPr>
            <p:spPr bwMode="gray">
              <a:xfrm>
                <a:off x="-283331" y="6009681"/>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Right Arrows"/>
            <p:cNvGrpSpPr/>
            <p:nvPr userDrawn="1"/>
          </p:nvGrpSpPr>
          <p:grpSpPr bwMode="gray">
            <a:xfrm>
              <a:off x="10723397" y="609253"/>
              <a:ext cx="270000" cy="5400428"/>
              <a:chOff x="10723397" y="609253"/>
              <a:chExt cx="270000" cy="5400428"/>
            </a:xfrm>
          </p:grpSpPr>
          <p:cxnSp>
            <p:nvCxnSpPr>
              <p:cNvPr id="95" name="Straight Arrow Connector 94"/>
              <p:cNvCxnSpPr/>
              <p:nvPr userDrawn="1"/>
            </p:nvCxnSpPr>
            <p:spPr bwMode="gray">
              <a:xfrm flipH="1">
                <a:off x="10723397" y="609253"/>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userDrawn="1"/>
            </p:nvCxnSpPr>
            <p:spPr bwMode="gray">
              <a:xfrm flipH="1">
                <a:off x="10723397" y="1546755"/>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userDrawn="1"/>
            </p:nvCxnSpPr>
            <p:spPr bwMode="gray">
              <a:xfrm flipH="1">
                <a:off x="10723397" y="3849441"/>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userDrawn="1"/>
            </p:nvCxnSpPr>
            <p:spPr bwMode="gray">
              <a:xfrm flipH="1">
                <a:off x="10723397" y="3705425"/>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bwMode="gray">
              <a:xfrm flipH="1">
                <a:off x="10723397" y="6009681"/>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userDrawn="1"/>
            </p:nvCxnSpPr>
            <p:spPr bwMode="gray">
              <a:xfrm flipH="1">
                <a:off x="10723397" y="1050189"/>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72" name="Top Arrows"/>
            <p:cNvGrpSpPr/>
            <p:nvPr userDrawn="1"/>
          </p:nvGrpSpPr>
          <p:grpSpPr bwMode="gray">
            <a:xfrm>
              <a:off x="601517" y="-283348"/>
              <a:ext cx="9517517" cy="274294"/>
              <a:chOff x="601517" y="-283348"/>
              <a:chExt cx="9517517" cy="274294"/>
            </a:xfrm>
          </p:grpSpPr>
          <p:cxnSp>
            <p:nvCxnSpPr>
              <p:cNvPr id="86" name="Straight Arrow Connector 85"/>
              <p:cNvCxnSpPr/>
              <p:nvPr userDrawn="1"/>
            </p:nvCxnSpPr>
            <p:spPr bwMode="gray">
              <a:xfrm rot="16200000" flipH="1">
                <a:off x="466517" y="-144054"/>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userDrawn="1"/>
            </p:nvCxnSpPr>
            <p:spPr bwMode="gray">
              <a:xfrm rot="16200000" flipH="1">
                <a:off x="3510469" y="-148348"/>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userDrawn="1"/>
            </p:nvCxnSpPr>
            <p:spPr bwMode="gray">
              <a:xfrm rot="16200000" flipH="1">
                <a:off x="3666455" y="-148348"/>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userDrawn="1"/>
            </p:nvCxnSpPr>
            <p:spPr bwMode="gray">
              <a:xfrm rot="16200000" flipH="1">
                <a:off x="5158641" y="-148348"/>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userDrawn="1"/>
            </p:nvCxnSpPr>
            <p:spPr bwMode="gray">
              <a:xfrm rot="16200000" flipH="1">
                <a:off x="5304310" y="-148348"/>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userDrawn="1"/>
            </p:nvCxnSpPr>
            <p:spPr bwMode="gray">
              <a:xfrm rot="16200000" flipH="1">
                <a:off x="6786180" y="-148348"/>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userDrawn="1"/>
            </p:nvCxnSpPr>
            <p:spPr bwMode="gray">
              <a:xfrm rot="16200000" flipH="1">
                <a:off x="6942166" y="-148348"/>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bwMode="gray">
              <a:xfrm rot="16200000" flipH="1">
                <a:off x="9984034" y="-148348"/>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grpSp>
        <p:grpSp>
          <p:nvGrpSpPr>
            <p:cNvPr id="73" name="Bottom Arrows"/>
            <p:cNvGrpSpPr/>
            <p:nvPr userDrawn="1"/>
          </p:nvGrpSpPr>
          <p:grpSpPr bwMode="gray">
            <a:xfrm>
              <a:off x="602195" y="6848946"/>
              <a:ext cx="9516839" cy="270000"/>
              <a:chOff x="602195" y="6848946"/>
              <a:chExt cx="9516839" cy="270000"/>
            </a:xfrm>
          </p:grpSpPr>
          <p:cxnSp>
            <p:nvCxnSpPr>
              <p:cNvPr id="77" name="Straight Arrow Connector 76"/>
              <p:cNvCxnSpPr/>
              <p:nvPr userDrawn="1"/>
            </p:nvCxnSpPr>
            <p:spPr bwMode="gray">
              <a:xfrm rot="5400000" flipH="1" flipV="1">
                <a:off x="467195" y="6983946"/>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userDrawn="1"/>
            </p:nvCxnSpPr>
            <p:spPr bwMode="gray">
              <a:xfrm rot="5400000" flipH="1" flipV="1">
                <a:off x="9984034" y="6983946"/>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userDrawn="1"/>
            </p:nvCxnSpPr>
            <p:spPr bwMode="gray">
              <a:xfrm rot="5400000" flipH="1" flipV="1">
                <a:off x="6942166" y="6983946"/>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userDrawn="1"/>
            </p:nvCxnSpPr>
            <p:spPr bwMode="gray">
              <a:xfrm rot="5400000" flipH="1" flipV="1">
                <a:off x="6786180" y="6983946"/>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userDrawn="1"/>
            </p:nvCxnSpPr>
            <p:spPr bwMode="gray">
              <a:xfrm rot="5400000" flipH="1" flipV="1">
                <a:off x="5303693" y="6983946"/>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userDrawn="1"/>
            </p:nvCxnSpPr>
            <p:spPr bwMode="gray">
              <a:xfrm rot="5400000" flipH="1" flipV="1">
                <a:off x="5158639" y="6983946"/>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userDrawn="1"/>
            </p:nvCxnSpPr>
            <p:spPr bwMode="gray">
              <a:xfrm rot="5400000" flipH="1" flipV="1">
                <a:off x="3666455" y="6983946"/>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userDrawn="1"/>
            </p:nvCxnSpPr>
            <p:spPr bwMode="gray">
              <a:xfrm rot="5400000" flipH="1" flipV="1">
                <a:off x="3516242" y="6983946"/>
                <a:ext cx="270000" cy="0"/>
              </a:xfrm>
              <a:prstGeom prst="straightConnector1">
                <a:avLst/>
              </a:prstGeom>
              <a:ln w="3175">
                <a:solidFill>
                  <a:srgbClr val="BFBFBF"/>
                </a:solidFill>
                <a:tailEnd type="triangle" w="sm" len="sm"/>
              </a:ln>
            </p:spPr>
            <p:style>
              <a:lnRef idx="1">
                <a:schemeClr val="accent1"/>
              </a:lnRef>
              <a:fillRef idx="0">
                <a:schemeClr val="accent1"/>
              </a:fillRef>
              <a:effectRef idx="0">
                <a:schemeClr val="accent1"/>
              </a:effectRef>
              <a:fontRef idx="minor">
                <a:schemeClr val="tx1"/>
              </a:fontRef>
            </p:style>
          </p:cxnSp>
        </p:grpSp>
      </p:grpSp>
      <p:grpSp>
        <p:nvGrpSpPr>
          <p:cNvPr id="67" name="BtmBanner_KLS" hidden="1"/>
          <p:cNvGrpSpPr/>
          <p:nvPr userDrawn="1"/>
        </p:nvGrpSpPr>
        <p:grpSpPr bwMode="gray">
          <a:xfrm>
            <a:off x="-309" y="6275152"/>
            <a:ext cx="9907508" cy="582851"/>
            <a:chOff x="-6287" y="6371384"/>
            <a:chExt cx="8271666" cy="486616"/>
          </a:xfrm>
        </p:grpSpPr>
        <p:sp>
          <p:nvSpPr>
            <p:cNvPr id="75" name="Rectangle 74"/>
            <p:cNvSpPr/>
            <p:nvPr userDrawn="1"/>
          </p:nvSpPr>
          <p:spPr bwMode="gray">
            <a:xfrm>
              <a:off x="-6029" y="6371384"/>
              <a:ext cx="8271408" cy="486616"/>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Freeform 5"/>
            <p:cNvSpPr>
              <a:spLocks/>
            </p:cNvSpPr>
            <p:nvPr userDrawn="1"/>
          </p:nvSpPr>
          <p:spPr bwMode="gray">
            <a:xfrm>
              <a:off x="-6287" y="6371384"/>
              <a:ext cx="645561" cy="486616"/>
            </a:xfrm>
            <a:custGeom>
              <a:avLst/>
              <a:gdLst>
                <a:gd name="T0" fmla="*/ 0 w 4614"/>
                <a:gd name="T1" fmla="*/ 0 h 2646"/>
                <a:gd name="T2" fmla="*/ 4614 w 4614"/>
                <a:gd name="T3" fmla="*/ 0 h 2646"/>
                <a:gd name="T4" fmla="*/ 3705 w 4614"/>
                <a:gd name="T5" fmla="*/ 2646 h 2646"/>
                <a:gd name="T6" fmla="*/ 0 w 4614"/>
                <a:gd name="T7" fmla="*/ 2646 h 2646"/>
                <a:gd name="T8" fmla="*/ 0 w 4614"/>
                <a:gd name="T9" fmla="*/ 0 h 2646"/>
                <a:gd name="connsiteX0" fmla="*/ 1319 w 10000"/>
                <a:gd name="connsiteY0" fmla="*/ 0 h 10000"/>
                <a:gd name="connsiteX1" fmla="*/ 10000 w 10000"/>
                <a:gd name="connsiteY1" fmla="*/ 0 h 10000"/>
                <a:gd name="connsiteX2" fmla="*/ 8030 w 10000"/>
                <a:gd name="connsiteY2" fmla="*/ 10000 h 10000"/>
                <a:gd name="connsiteX3" fmla="*/ 0 w 10000"/>
                <a:gd name="connsiteY3" fmla="*/ 10000 h 10000"/>
                <a:gd name="connsiteX4" fmla="*/ 1319 w 10000"/>
                <a:gd name="connsiteY4" fmla="*/ 0 h 10000"/>
                <a:gd name="connsiteX0" fmla="*/ 28 w 8709"/>
                <a:gd name="connsiteY0" fmla="*/ 0 h 10000"/>
                <a:gd name="connsiteX1" fmla="*/ 8709 w 8709"/>
                <a:gd name="connsiteY1" fmla="*/ 0 h 10000"/>
                <a:gd name="connsiteX2" fmla="*/ 6739 w 8709"/>
                <a:gd name="connsiteY2" fmla="*/ 10000 h 10000"/>
                <a:gd name="connsiteX3" fmla="*/ 0 w 8709"/>
                <a:gd name="connsiteY3" fmla="*/ 10000 h 10000"/>
                <a:gd name="connsiteX4" fmla="*/ 28 w 8709"/>
                <a:gd name="connsiteY4" fmla="*/ 0 h 10000"/>
                <a:gd name="connsiteX0" fmla="*/ 1162 w 10000"/>
                <a:gd name="connsiteY0" fmla="*/ 0 h 10000"/>
                <a:gd name="connsiteX1" fmla="*/ 10000 w 10000"/>
                <a:gd name="connsiteY1" fmla="*/ 0 h 10000"/>
                <a:gd name="connsiteX2" fmla="*/ 7738 w 10000"/>
                <a:gd name="connsiteY2" fmla="*/ 10000 h 10000"/>
                <a:gd name="connsiteX3" fmla="*/ 0 w 10000"/>
                <a:gd name="connsiteY3" fmla="*/ 10000 h 10000"/>
                <a:gd name="connsiteX4" fmla="*/ 1162 w 10000"/>
                <a:gd name="connsiteY4" fmla="*/ 0 h 10000"/>
                <a:gd name="connsiteX0" fmla="*/ 2 w 8840"/>
                <a:gd name="connsiteY0" fmla="*/ 0 h 10000"/>
                <a:gd name="connsiteX1" fmla="*/ 8840 w 8840"/>
                <a:gd name="connsiteY1" fmla="*/ 0 h 10000"/>
                <a:gd name="connsiteX2" fmla="*/ 6578 w 8840"/>
                <a:gd name="connsiteY2" fmla="*/ 10000 h 10000"/>
                <a:gd name="connsiteX3" fmla="*/ 24 w 8840"/>
                <a:gd name="connsiteY3" fmla="*/ 10000 h 10000"/>
                <a:gd name="connsiteX4" fmla="*/ 2 w 8840"/>
                <a:gd name="connsiteY4" fmla="*/ 0 h 10000"/>
                <a:gd name="connsiteX0" fmla="*/ 2 w 9878"/>
                <a:gd name="connsiteY0" fmla="*/ 0 h 10000"/>
                <a:gd name="connsiteX1" fmla="*/ 9878 w 9878"/>
                <a:gd name="connsiteY1" fmla="*/ 0 h 10000"/>
                <a:gd name="connsiteX2" fmla="*/ 7441 w 9878"/>
                <a:gd name="connsiteY2" fmla="*/ 10000 h 10000"/>
                <a:gd name="connsiteX3" fmla="*/ 27 w 9878"/>
                <a:gd name="connsiteY3" fmla="*/ 10000 h 10000"/>
                <a:gd name="connsiteX4" fmla="*/ 2 w 9878"/>
                <a:gd name="connsiteY4" fmla="*/ 0 h 10000"/>
                <a:gd name="connsiteX0" fmla="*/ 2 w 10000"/>
                <a:gd name="connsiteY0" fmla="*/ 0 h 10041"/>
                <a:gd name="connsiteX1" fmla="*/ 10000 w 10000"/>
                <a:gd name="connsiteY1" fmla="*/ 0 h 10041"/>
                <a:gd name="connsiteX2" fmla="*/ 7471 w 10000"/>
                <a:gd name="connsiteY2" fmla="*/ 10041 h 10041"/>
                <a:gd name="connsiteX3" fmla="*/ 27 w 10000"/>
                <a:gd name="connsiteY3" fmla="*/ 10000 h 10041"/>
                <a:gd name="connsiteX4" fmla="*/ 2 w 10000"/>
                <a:gd name="connsiteY4" fmla="*/ 0 h 10041"/>
                <a:gd name="connsiteX0" fmla="*/ 2 w 10000"/>
                <a:gd name="connsiteY0" fmla="*/ 0 h 10041"/>
                <a:gd name="connsiteX1" fmla="*/ 10000 w 10000"/>
                <a:gd name="connsiteY1" fmla="*/ 0 h 10041"/>
                <a:gd name="connsiteX2" fmla="*/ 7471 w 10000"/>
                <a:gd name="connsiteY2" fmla="*/ 10041 h 10041"/>
                <a:gd name="connsiteX3" fmla="*/ 27 w 10000"/>
                <a:gd name="connsiteY3" fmla="*/ 10000 h 10041"/>
                <a:gd name="connsiteX4" fmla="*/ 2 w 10000"/>
                <a:gd name="connsiteY4" fmla="*/ 0 h 10041"/>
                <a:gd name="connsiteX0" fmla="*/ 2 w 10000"/>
                <a:gd name="connsiteY0" fmla="*/ 0 h 10000"/>
                <a:gd name="connsiteX1" fmla="*/ 10000 w 10000"/>
                <a:gd name="connsiteY1" fmla="*/ 0 h 10000"/>
                <a:gd name="connsiteX2" fmla="*/ 7440 w 10000"/>
                <a:gd name="connsiteY2" fmla="*/ 10000 h 10000"/>
                <a:gd name="connsiteX3" fmla="*/ 27 w 10000"/>
                <a:gd name="connsiteY3" fmla="*/ 10000 h 10000"/>
                <a:gd name="connsiteX4" fmla="*/ 2 w 10000"/>
                <a:gd name="connsiteY4" fmla="*/ 0 h 10000"/>
                <a:gd name="connsiteX0" fmla="*/ 2 w 10000"/>
                <a:gd name="connsiteY0" fmla="*/ 0 h 10000"/>
                <a:gd name="connsiteX1" fmla="*/ 10000 w 10000"/>
                <a:gd name="connsiteY1" fmla="*/ 0 h 10000"/>
                <a:gd name="connsiteX2" fmla="*/ 7440 w 10000"/>
                <a:gd name="connsiteY2" fmla="*/ 10000 h 10000"/>
                <a:gd name="connsiteX3" fmla="*/ 27 w 10000"/>
                <a:gd name="connsiteY3" fmla="*/ 10000 h 10000"/>
                <a:gd name="connsiteX4" fmla="*/ 2 w 10000"/>
                <a:gd name="connsiteY4" fmla="*/ 0 h 10000"/>
                <a:gd name="connsiteX0" fmla="*/ 2 w 10000"/>
                <a:gd name="connsiteY0" fmla="*/ 0 h 10000"/>
                <a:gd name="connsiteX1" fmla="*/ 10000 w 10000"/>
                <a:gd name="connsiteY1" fmla="*/ 0 h 10000"/>
                <a:gd name="connsiteX2" fmla="*/ 7440 w 10000"/>
                <a:gd name="connsiteY2" fmla="*/ 10000 h 10000"/>
                <a:gd name="connsiteX3" fmla="*/ 27 w 10000"/>
                <a:gd name="connsiteY3" fmla="*/ 10000 h 10000"/>
                <a:gd name="connsiteX4" fmla="*/ 2 w 10000"/>
                <a:gd name="connsiteY4" fmla="*/ 0 h 10000"/>
                <a:gd name="connsiteX0" fmla="*/ 6 w 10004"/>
                <a:gd name="connsiteY0" fmla="*/ 0 h 10000"/>
                <a:gd name="connsiteX1" fmla="*/ 10004 w 10004"/>
                <a:gd name="connsiteY1" fmla="*/ 0 h 10000"/>
                <a:gd name="connsiteX2" fmla="*/ 7444 w 10004"/>
                <a:gd name="connsiteY2" fmla="*/ 10000 h 10000"/>
                <a:gd name="connsiteX3" fmla="*/ 0 w 10004"/>
                <a:gd name="connsiteY3" fmla="*/ 10000 h 10000"/>
                <a:gd name="connsiteX4" fmla="*/ 6 w 10004"/>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4" h="10000">
                  <a:moveTo>
                    <a:pt x="6" y="0"/>
                  </a:moveTo>
                  <a:lnTo>
                    <a:pt x="10004" y="0"/>
                  </a:lnTo>
                  <a:lnTo>
                    <a:pt x="7444" y="10000"/>
                  </a:lnTo>
                  <a:lnTo>
                    <a:pt x="0" y="10000"/>
                  </a:lnTo>
                  <a:cubicBezTo>
                    <a:pt x="11" y="6667"/>
                    <a:pt x="-5" y="3333"/>
                    <a:pt x="6"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59" name="BtmBanner_Kennedy"/>
          <p:cNvGrpSpPr/>
          <p:nvPr/>
        </p:nvGrpSpPr>
        <p:grpSpPr bwMode="gray">
          <a:xfrm>
            <a:off x="-148" y="6371383"/>
            <a:ext cx="9907348" cy="486616"/>
            <a:chOff x="-4292" y="6371384"/>
            <a:chExt cx="9907348" cy="486616"/>
          </a:xfrm>
        </p:grpSpPr>
        <p:sp>
          <p:nvSpPr>
            <p:cNvPr id="64" name="Rectangle 63"/>
            <p:cNvSpPr/>
            <p:nvPr userDrawn="1"/>
          </p:nvSpPr>
          <p:spPr bwMode="gray">
            <a:xfrm>
              <a:off x="-4144" y="6371384"/>
              <a:ext cx="9907200" cy="486616"/>
            </a:xfrm>
            <a:prstGeom prst="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Freeform 5"/>
            <p:cNvSpPr>
              <a:spLocks/>
            </p:cNvSpPr>
            <p:nvPr userDrawn="1"/>
          </p:nvSpPr>
          <p:spPr bwMode="gray">
            <a:xfrm>
              <a:off x="-4292" y="6371384"/>
              <a:ext cx="739145" cy="486616"/>
            </a:xfrm>
            <a:custGeom>
              <a:avLst/>
              <a:gdLst>
                <a:gd name="T0" fmla="*/ 0 w 4614"/>
                <a:gd name="T1" fmla="*/ 0 h 2646"/>
                <a:gd name="T2" fmla="*/ 4614 w 4614"/>
                <a:gd name="T3" fmla="*/ 0 h 2646"/>
                <a:gd name="T4" fmla="*/ 3705 w 4614"/>
                <a:gd name="T5" fmla="*/ 2646 h 2646"/>
                <a:gd name="T6" fmla="*/ 0 w 4614"/>
                <a:gd name="T7" fmla="*/ 2646 h 2646"/>
                <a:gd name="T8" fmla="*/ 0 w 4614"/>
                <a:gd name="T9" fmla="*/ 0 h 2646"/>
                <a:gd name="connsiteX0" fmla="*/ 1319 w 10000"/>
                <a:gd name="connsiteY0" fmla="*/ 0 h 10000"/>
                <a:gd name="connsiteX1" fmla="*/ 10000 w 10000"/>
                <a:gd name="connsiteY1" fmla="*/ 0 h 10000"/>
                <a:gd name="connsiteX2" fmla="*/ 8030 w 10000"/>
                <a:gd name="connsiteY2" fmla="*/ 10000 h 10000"/>
                <a:gd name="connsiteX3" fmla="*/ 0 w 10000"/>
                <a:gd name="connsiteY3" fmla="*/ 10000 h 10000"/>
                <a:gd name="connsiteX4" fmla="*/ 1319 w 10000"/>
                <a:gd name="connsiteY4" fmla="*/ 0 h 10000"/>
                <a:gd name="connsiteX0" fmla="*/ 28 w 8709"/>
                <a:gd name="connsiteY0" fmla="*/ 0 h 10000"/>
                <a:gd name="connsiteX1" fmla="*/ 8709 w 8709"/>
                <a:gd name="connsiteY1" fmla="*/ 0 h 10000"/>
                <a:gd name="connsiteX2" fmla="*/ 6739 w 8709"/>
                <a:gd name="connsiteY2" fmla="*/ 10000 h 10000"/>
                <a:gd name="connsiteX3" fmla="*/ 0 w 8709"/>
                <a:gd name="connsiteY3" fmla="*/ 10000 h 10000"/>
                <a:gd name="connsiteX4" fmla="*/ 28 w 8709"/>
                <a:gd name="connsiteY4" fmla="*/ 0 h 10000"/>
                <a:gd name="connsiteX0" fmla="*/ 2 w 10002"/>
                <a:gd name="connsiteY0" fmla="*/ 0 h 10049"/>
                <a:gd name="connsiteX1" fmla="*/ 10002 w 10002"/>
                <a:gd name="connsiteY1" fmla="*/ 49 h 10049"/>
                <a:gd name="connsiteX2" fmla="*/ 7740 w 10002"/>
                <a:gd name="connsiteY2" fmla="*/ 10049 h 10049"/>
                <a:gd name="connsiteX3" fmla="*/ 2 w 10002"/>
                <a:gd name="connsiteY3" fmla="*/ 10049 h 10049"/>
                <a:gd name="connsiteX4" fmla="*/ 2 w 10002"/>
                <a:gd name="connsiteY4" fmla="*/ 0 h 10049"/>
                <a:gd name="connsiteX0" fmla="*/ 2 w 10002"/>
                <a:gd name="connsiteY0" fmla="*/ 0 h 10000"/>
                <a:gd name="connsiteX1" fmla="*/ 10002 w 10002"/>
                <a:gd name="connsiteY1" fmla="*/ 0 h 10000"/>
                <a:gd name="connsiteX2" fmla="*/ 7740 w 10002"/>
                <a:gd name="connsiteY2" fmla="*/ 10000 h 10000"/>
                <a:gd name="connsiteX3" fmla="*/ 2 w 10002"/>
                <a:gd name="connsiteY3" fmla="*/ 10000 h 10000"/>
                <a:gd name="connsiteX4" fmla="*/ 2 w 10002"/>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2" h="10000">
                  <a:moveTo>
                    <a:pt x="2" y="0"/>
                  </a:moveTo>
                  <a:lnTo>
                    <a:pt x="10002" y="0"/>
                  </a:lnTo>
                  <a:lnTo>
                    <a:pt x="7740" y="10000"/>
                  </a:lnTo>
                  <a:lnTo>
                    <a:pt x="2" y="10000"/>
                  </a:lnTo>
                  <a:cubicBezTo>
                    <a:pt x="12" y="6667"/>
                    <a:pt x="-8" y="3333"/>
                    <a:pt x="2"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a:p>
          </p:txBody>
        </p:sp>
      </p:grpSp>
      <p:pic>
        <p:nvPicPr>
          <p:cNvPr id="74" name="KennedyLSLogo" hidden="1"/>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bwMode="gray">
          <a:xfrm>
            <a:off x="8629228" y="6381933"/>
            <a:ext cx="932400" cy="369281"/>
          </a:xfrm>
          <a:prstGeom prst="rect">
            <a:avLst/>
          </a:prstGeom>
        </p:spPr>
      </p:pic>
      <p:pic>
        <p:nvPicPr>
          <p:cNvPr id="60" name="KennedyLogo"/>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bwMode="gray">
          <a:xfrm>
            <a:off x="8628797" y="6501914"/>
            <a:ext cx="930868" cy="238254"/>
          </a:xfrm>
          <a:prstGeom prst="rect">
            <a:avLst/>
          </a:prstGeom>
        </p:spPr>
      </p:pic>
      <p:pic>
        <p:nvPicPr>
          <p:cNvPr id="4" name="KennedyCMKLogo" hidden="1"/>
          <p:cNvPicPr>
            <a:picLocks noChangeAspect="1"/>
          </p:cNvPicPr>
          <p:nvPr userDrawn="1"/>
        </p:nvPicPr>
        <p:blipFill>
          <a:blip r:embed="rId25"/>
          <a:stretch>
            <a:fillRect/>
          </a:stretch>
        </p:blipFill>
        <p:spPr>
          <a:xfrm>
            <a:off x="8119665" y="6506292"/>
            <a:ext cx="1440000" cy="231849"/>
          </a:xfrm>
          <a:prstGeom prst="rect">
            <a:avLst/>
          </a:prstGeom>
        </p:spPr>
      </p:pic>
      <p:pic>
        <p:nvPicPr>
          <p:cNvPr id="41" name="TuliLogo" hidden="1"/>
          <p:cNvPicPr>
            <a:picLocks noChangeAspect="1"/>
          </p:cNvPicPr>
          <p:nvPr userDrawn="1"/>
        </p:nvPicPr>
        <p:blipFill>
          <a:blip r:embed="rId26"/>
          <a:stretch>
            <a:fillRect/>
          </a:stretch>
        </p:blipFill>
        <p:spPr bwMode="gray">
          <a:xfrm>
            <a:off x="8629113" y="6519410"/>
            <a:ext cx="932400" cy="196080"/>
          </a:xfrm>
          <a:prstGeom prst="rect">
            <a:avLst/>
          </a:prstGeom>
        </p:spPr>
      </p:pic>
      <p:sp>
        <p:nvSpPr>
          <p:cNvPr id="9" name="Rectangle 8"/>
          <p:cNvSpPr>
            <a:spLocks/>
          </p:cNvSpPr>
          <p:nvPr userDrawn="1"/>
        </p:nvSpPr>
        <p:spPr bwMode="gray">
          <a:xfrm>
            <a:off x="-1" y="0"/>
            <a:ext cx="9906002" cy="27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sz="1800" dirty="0"/>
          </a:p>
        </p:txBody>
      </p:sp>
      <p:sp>
        <p:nvSpPr>
          <p:cNvPr id="61" name="ctsSlideNumber"/>
          <p:cNvSpPr txBox="1">
            <a:spLocks/>
          </p:cNvSpPr>
          <p:nvPr/>
        </p:nvSpPr>
        <p:spPr bwMode="gray">
          <a:xfrm>
            <a:off x="1" y="6506899"/>
            <a:ext cx="560512" cy="216000"/>
          </a:xfrm>
          <a:prstGeom prst="rect">
            <a:avLst/>
          </a:prstGeom>
        </p:spPr>
        <p:txBody>
          <a:bodyPr vert="horz" lIns="0" tIns="0" rIns="0" bIns="0" rtlCol="0" anchor="ctr" anchorCtr="0">
            <a:noAutofit/>
          </a:bodyPr>
          <a:lstStyle>
            <a:defPPr>
              <a:defRPr lang="en-GB"/>
            </a:defPPr>
            <a:lvl1pPr marL="0" indent="0" algn="l" defTabSz="914342" rtl="0" eaLnBrk="1" latinLnBrk="0" hangingPunct="1">
              <a:spcBef>
                <a:spcPts val="0"/>
              </a:spcBef>
              <a:buFont typeface="Arial" pitchFamily="34" charset="0"/>
              <a:buNone/>
              <a:defRPr sz="1400" b="0" kern="1200" baseline="0">
                <a:solidFill>
                  <a:schemeClr val="tx1"/>
                </a:solidFill>
                <a:latin typeface="+mn-lt"/>
                <a:ea typeface="+mn-ea"/>
                <a:cs typeface="+mn-cs"/>
              </a:defRPr>
            </a:lvl1pPr>
            <a:lvl2pPr marL="180000" indent="-180000" algn="l" defTabSz="914342" rtl="0" eaLnBrk="1" latinLnBrk="0" hangingPunct="1">
              <a:spcBef>
                <a:spcPts val="0"/>
              </a:spcBef>
              <a:buClr>
                <a:schemeClr val="accent1"/>
              </a:buClr>
              <a:buSzPct val="120000"/>
              <a:buFont typeface="Wingdings 2" panose="05020102010507070707" pitchFamily="18" charset="2"/>
              <a:buChar char=""/>
              <a:defRPr sz="1400" kern="1200">
                <a:solidFill>
                  <a:schemeClr val="tx1"/>
                </a:solidFill>
                <a:latin typeface="+mn-lt"/>
                <a:ea typeface="+mn-ea"/>
                <a:cs typeface="+mn-cs"/>
              </a:defRPr>
            </a:lvl2pPr>
            <a:lvl3pPr marL="360000" indent="-180000" algn="l" defTabSz="914342" rtl="0" eaLnBrk="1" latinLnBrk="0" hangingPunct="1">
              <a:spcBef>
                <a:spcPts val="0"/>
              </a:spcBef>
              <a:buClr>
                <a:srgbClr val="148F7F"/>
              </a:buClr>
              <a:buFont typeface="Wingdings" panose="05000000000000000000" pitchFamily="2" charset="2"/>
              <a:buChar char=""/>
              <a:defRPr sz="1400" kern="1200">
                <a:solidFill>
                  <a:schemeClr val="tx1"/>
                </a:solidFill>
                <a:latin typeface="+mn-lt"/>
                <a:ea typeface="+mn-ea"/>
                <a:cs typeface="+mn-cs"/>
              </a:defRPr>
            </a:lvl3pPr>
            <a:lvl4pPr marL="540000" indent="-180000" algn="l" defTabSz="914342" rtl="0" eaLnBrk="1" latinLnBrk="0" hangingPunct="1">
              <a:spcBef>
                <a:spcPts val="0"/>
              </a:spcBef>
              <a:buClr>
                <a:srgbClr val="729C36"/>
              </a:buClr>
              <a:buFont typeface="Arial" panose="020B0702040204020203" pitchFamily="34" charset="0"/>
              <a:buChar char="−"/>
              <a:defRPr sz="1400" kern="1200">
                <a:solidFill>
                  <a:schemeClr val="tx1"/>
                </a:solidFill>
                <a:latin typeface="+mn-lt"/>
                <a:ea typeface="+mn-ea"/>
                <a:cs typeface="+mn-cs"/>
              </a:defRPr>
            </a:lvl4pPr>
            <a:lvl5pPr marL="720000" indent="-180000" algn="l" defTabSz="914342" rtl="0" eaLnBrk="1" latinLnBrk="0" hangingPunct="1">
              <a:spcBef>
                <a:spcPts val="0"/>
              </a:spcBef>
              <a:buClr>
                <a:schemeClr val="tx2"/>
              </a:buClr>
              <a:buFont typeface="Arial" panose="020B0402040204020203" pitchFamily="34" charset="0"/>
              <a:buChar char="‒"/>
              <a:defRPr sz="1400" kern="1200">
                <a:solidFill>
                  <a:schemeClr val="tx1"/>
                </a:solidFill>
                <a:latin typeface="+mn-lt"/>
                <a:ea typeface="+mn-ea"/>
                <a:cs typeface="+mn-cs"/>
              </a:defRPr>
            </a:lvl5pPr>
            <a:lvl6pPr marL="900000" indent="-180000" algn="l" defTabSz="914342" rtl="0" eaLnBrk="1" latinLnBrk="0" hangingPunct="1">
              <a:spcBef>
                <a:spcPts val="0"/>
              </a:spcBef>
              <a:buClr>
                <a:schemeClr val="tx2"/>
              </a:buClr>
              <a:buFont typeface="Arial" panose="020B0402040204020203" pitchFamily="34" charset="0"/>
              <a:buChar char="‒"/>
              <a:defRPr sz="1400" kern="1200">
                <a:solidFill>
                  <a:schemeClr val="tx1"/>
                </a:solidFill>
                <a:latin typeface="+mn-lt"/>
                <a:ea typeface="+mn-ea"/>
                <a:cs typeface="+mn-cs"/>
              </a:defRPr>
            </a:lvl6pPr>
            <a:lvl7pPr marL="1080000" indent="-180000" algn="l" defTabSz="914342" rtl="0" eaLnBrk="1" latinLnBrk="0" hangingPunct="1">
              <a:spcBef>
                <a:spcPts val="0"/>
              </a:spcBef>
              <a:buClr>
                <a:schemeClr val="tx2"/>
              </a:buClr>
              <a:buFont typeface="Arial" panose="020B0402040204020203" pitchFamily="34" charset="0"/>
              <a:buChar char="‒"/>
              <a:defRPr sz="1400" kern="1200">
                <a:solidFill>
                  <a:schemeClr val="tx1"/>
                </a:solidFill>
                <a:latin typeface="+mn-lt"/>
                <a:ea typeface="+mn-ea"/>
                <a:cs typeface="+mn-cs"/>
              </a:defRPr>
            </a:lvl7pPr>
            <a:lvl8pPr marL="1260000" indent="-180000" algn="l" defTabSz="914342" rtl="0" eaLnBrk="1" latinLnBrk="0" hangingPunct="1">
              <a:spcBef>
                <a:spcPts val="0"/>
              </a:spcBef>
              <a:buClr>
                <a:schemeClr val="tx2"/>
              </a:buClr>
              <a:buFont typeface="Arial" panose="020B0402040204020203" pitchFamily="34" charset="0"/>
              <a:buChar char="‒"/>
              <a:defRPr sz="1400" kern="1200">
                <a:solidFill>
                  <a:schemeClr val="tx1"/>
                </a:solidFill>
                <a:latin typeface="+mn-lt"/>
                <a:ea typeface="+mn-ea"/>
                <a:cs typeface="+mn-cs"/>
              </a:defRPr>
            </a:lvl8pPr>
            <a:lvl9pPr marL="1440000" indent="-180000" algn="l" defTabSz="914342" rtl="0" eaLnBrk="1" latinLnBrk="0" hangingPunct="1">
              <a:spcBef>
                <a:spcPts val="0"/>
              </a:spcBef>
              <a:buClr>
                <a:schemeClr val="tx2"/>
              </a:buClr>
              <a:buFont typeface="Arial" panose="020B0402040204020203" pitchFamily="34" charset="0"/>
              <a:buChar char="‒"/>
              <a:defRPr sz="1400" kern="1200" baseline="0">
                <a:solidFill>
                  <a:schemeClr val="tx1"/>
                </a:solidFill>
                <a:latin typeface="+mn-lt"/>
                <a:ea typeface="+mn-ea"/>
                <a:cs typeface="+mn-cs"/>
              </a:defRPr>
            </a:lvl9pPr>
          </a:lstStyle>
          <a:p>
            <a:pPr algn="ctr"/>
            <a:fld id="{9BD6FA6A-A86D-4D06-AFF9-1E656D8048A1}" type="slidenum">
              <a:rPr lang="es-CO" sz="900" b="1" smtClean="0">
                <a:solidFill>
                  <a:schemeClr val="bg1"/>
                </a:solidFill>
              </a:rPr>
              <a:pPr algn="ctr"/>
              <a:t>‹#›</a:t>
            </a:fld>
            <a:endParaRPr lang="es-CO" sz="900" b="1" dirty="0">
              <a:solidFill>
                <a:schemeClr val="bg1"/>
              </a:solidFill>
            </a:endParaRPr>
          </a:p>
        </p:txBody>
      </p:sp>
      <p:sp>
        <p:nvSpPr>
          <p:cNvPr id="62" name="ctsFooter"/>
          <p:cNvSpPr txBox="1"/>
          <p:nvPr/>
        </p:nvSpPr>
        <p:spPr bwMode="gray">
          <a:xfrm>
            <a:off x="992560" y="6505947"/>
            <a:ext cx="7056784" cy="217489"/>
          </a:xfrm>
          <a:prstGeom prst="rect">
            <a:avLst/>
          </a:prstGeom>
        </p:spPr>
        <p:txBody>
          <a:bodyPr vert="horz" lIns="0" tIns="0" rIns="0" bIns="0" rtlCol="0" anchor="ctr" anchorCtr="0">
            <a:noAutofit/>
          </a:bodyPr>
          <a:lstStyle>
            <a:defPPr>
              <a:defRPr lang="en-GB"/>
            </a:defPPr>
            <a:lvl1pPr marL="0" indent="0" algn="l" defTabSz="914342" rtl="0" eaLnBrk="1" latinLnBrk="0" hangingPunct="1">
              <a:spcBef>
                <a:spcPts val="0"/>
              </a:spcBef>
              <a:buFont typeface="Arial" pitchFamily="34" charset="0"/>
              <a:buNone/>
              <a:defRPr sz="1400" b="0" kern="1200" baseline="0">
                <a:solidFill>
                  <a:schemeClr val="tx1"/>
                </a:solidFill>
                <a:latin typeface="+mn-lt"/>
                <a:ea typeface="+mn-ea"/>
                <a:cs typeface="+mn-cs"/>
              </a:defRPr>
            </a:lvl1pPr>
            <a:lvl2pPr marL="180000" indent="-180000" algn="l" defTabSz="914342" rtl="0" eaLnBrk="1" latinLnBrk="0" hangingPunct="1">
              <a:spcBef>
                <a:spcPts val="0"/>
              </a:spcBef>
              <a:buClr>
                <a:schemeClr val="accent1"/>
              </a:buClr>
              <a:buSzPct val="120000"/>
              <a:buFont typeface="Wingdings 2" panose="05020102010507070707" pitchFamily="18" charset="2"/>
              <a:buChar char=""/>
              <a:defRPr sz="1400" kern="1200">
                <a:solidFill>
                  <a:schemeClr val="tx1"/>
                </a:solidFill>
                <a:latin typeface="+mn-lt"/>
                <a:ea typeface="+mn-ea"/>
                <a:cs typeface="+mn-cs"/>
              </a:defRPr>
            </a:lvl2pPr>
            <a:lvl3pPr marL="360000" indent="-180000" algn="l" defTabSz="914342" rtl="0" eaLnBrk="1" latinLnBrk="0" hangingPunct="1">
              <a:spcBef>
                <a:spcPts val="0"/>
              </a:spcBef>
              <a:buClr>
                <a:srgbClr val="148F7F"/>
              </a:buClr>
              <a:buFont typeface="Wingdings" panose="05000000000000000000" pitchFamily="2" charset="2"/>
              <a:buChar char=""/>
              <a:defRPr sz="1400" kern="1200">
                <a:solidFill>
                  <a:schemeClr val="tx1"/>
                </a:solidFill>
                <a:latin typeface="+mn-lt"/>
                <a:ea typeface="+mn-ea"/>
                <a:cs typeface="+mn-cs"/>
              </a:defRPr>
            </a:lvl3pPr>
            <a:lvl4pPr marL="540000" indent="-180000" algn="l" defTabSz="914342" rtl="0" eaLnBrk="1" latinLnBrk="0" hangingPunct="1">
              <a:spcBef>
                <a:spcPts val="0"/>
              </a:spcBef>
              <a:buClr>
                <a:srgbClr val="729C36"/>
              </a:buClr>
              <a:buFont typeface="Arial" panose="020B0702040204020203" pitchFamily="34" charset="0"/>
              <a:buChar char="−"/>
              <a:defRPr sz="1400" kern="1200">
                <a:solidFill>
                  <a:schemeClr val="tx1"/>
                </a:solidFill>
                <a:latin typeface="+mn-lt"/>
                <a:ea typeface="+mn-ea"/>
                <a:cs typeface="+mn-cs"/>
              </a:defRPr>
            </a:lvl4pPr>
            <a:lvl5pPr marL="720000" indent="-180000" algn="l" defTabSz="914342" rtl="0" eaLnBrk="1" latinLnBrk="0" hangingPunct="1">
              <a:spcBef>
                <a:spcPts val="0"/>
              </a:spcBef>
              <a:buClr>
                <a:schemeClr val="tx2"/>
              </a:buClr>
              <a:buFont typeface="Arial" panose="020B0402040204020203" pitchFamily="34" charset="0"/>
              <a:buChar char="‒"/>
              <a:defRPr sz="1400" kern="1200">
                <a:solidFill>
                  <a:schemeClr val="tx1"/>
                </a:solidFill>
                <a:latin typeface="+mn-lt"/>
                <a:ea typeface="+mn-ea"/>
                <a:cs typeface="+mn-cs"/>
              </a:defRPr>
            </a:lvl5pPr>
            <a:lvl6pPr marL="900000" indent="-180000" algn="l" defTabSz="914342" rtl="0" eaLnBrk="1" latinLnBrk="0" hangingPunct="1">
              <a:spcBef>
                <a:spcPts val="0"/>
              </a:spcBef>
              <a:buClr>
                <a:schemeClr val="tx2"/>
              </a:buClr>
              <a:buFont typeface="Arial" panose="020B0402040204020203" pitchFamily="34" charset="0"/>
              <a:buChar char="‒"/>
              <a:defRPr sz="1400" kern="1200">
                <a:solidFill>
                  <a:schemeClr val="tx1"/>
                </a:solidFill>
                <a:latin typeface="+mn-lt"/>
                <a:ea typeface="+mn-ea"/>
                <a:cs typeface="+mn-cs"/>
              </a:defRPr>
            </a:lvl6pPr>
            <a:lvl7pPr marL="1080000" indent="-180000" algn="l" defTabSz="914342" rtl="0" eaLnBrk="1" latinLnBrk="0" hangingPunct="1">
              <a:spcBef>
                <a:spcPts val="0"/>
              </a:spcBef>
              <a:buClr>
                <a:schemeClr val="tx2"/>
              </a:buClr>
              <a:buFont typeface="Arial" panose="020B0402040204020203" pitchFamily="34" charset="0"/>
              <a:buChar char="‒"/>
              <a:defRPr sz="1400" kern="1200">
                <a:solidFill>
                  <a:schemeClr val="tx1"/>
                </a:solidFill>
                <a:latin typeface="+mn-lt"/>
                <a:ea typeface="+mn-ea"/>
                <a:cs typeface="+mn-cs"/>
              </a:defRPr>
            </a:lvl7pPr>
            <a:lvl8pPr marL="1260000" indent="-180000" algn="l" defTabSz="914342" rtl="0" eaLnBrk="1" latinLnBrk="0" hangingPunct="1">
              <a:spcBef>
                <a:spcPts val="0"/>
              </a:spcBef>
              <a:buClr>
                <a:schemeClr val="tx2"/>
              </a:buClr>
              <a:buFont typeface="Arial" panose="020B0402040204020203" pitchFamily="34" charset="0"/>
              <a:buChar char="‒"/>
              <a:defRPr sz="1400" kern="1200">
                <a:solidFill>
                  <a:schemeClr val="tx1"/>
                </a:solidFill>
                <a:latin typeface="+mn-lt"/>
                <a:ea typeface="+mn-ea"/>
                <a:cs typeface="+mn-cs"/>
              </a:defRPr>
            </a:lvl8pPr>
            <a:lvl9pPr marL="1440000" indent="-180000" algn="l" defTabSz="914342" rtl="0" eaLnBrk="1" latinLnBrk="0" hangingPunct="1">
              <a:spcBef>
                <a:spcPts val="0"/>
              </a:spcBef>
              <a:buClr>
                <a:schemeClr val="tx2"/>
              </a:buClr>
              <a:buFont typeface="Arial" panose="020B0402040204020203" pitchFamily="34" charset="0"/>
              <a:buChar char="‒"/>
              <a:defRPr sz="1400" kern="1200" baseline="0">
                <a:solidFill>
                  <a:schemeClr val="tx1"/>
                </a:solidFill>
                <a:latin typeface="+mn-lt"/>
                <a:ea typeface="+mn-ea"/>
                <a:cs typeface="+mn-cs"/>
              </a:defRPr>
            </a:lvl9pPr>
          </a:lstStyle>
          <a:p>
            <a:pPr lvl="0" algn="l" rtl="0"/>
            <a:endParaRPr lang="es-CO" sz="900" dirty="0">
              <a:solidFill>
                <a:schemeClr val="tx1"/>
              </a:solidFill>
            </a:endParaRPr>
          </a:p>
        </p:txBody>
      </p:sp>
      <p:sp>
        <p:nvSpPr>
          <p:cNvPr id="2" name="ctsMasterTitlePlaceholder"/>
          <p:cNvSpPr>
            <a:spLocks noGrp="1"/>
          </p:cNvSpPr>
          <p:nvPr userDrawn="1">
            <p:ph type="title"/>
          </p:nvPr>
        </p:nvSpPr>
        <p:spPr bwMode="gray">
          <a:xfrm>
            <a:off x="562705" y="623095"/>
            <a:ext cx="8784000" cy="431799"/>
          </a:xfrm>
          <a:prstGeom prst="rect">
            <a:avLst/>
          </a:prstGeom>
        </p:spPr>
        <p:txBody>
          <a:bodyPr vert="horz" lIns="0" tIns="0" rIns="0" bIns="0" rtlCol="0" anchor="t" anchorCtr="0">
            <a:noAutofit/>
          </a:bodyPr>
          <a:lstStyle/>
          <a:p>
            <a:r>
              <a:rPr lang="es-CO" noProof="0"/>
              <a:t>Click to add title</a:t>
            </a:r>
            <a:endParaRPr lang="es-CO" noProof="0" dirty="0"/>
          </a:p>
        </p:txBody>
      </p:sp>
      <p:sp>
        <p:nvSpPr>
          <p:cNvPr id="3" name="ctsMasterTextPlaceholder"/>
          <p:cNvSpPr>
            <a:spLocks noGrp="1"/>
          </p:cNvSpPr>
          <p:nvPr userDrawn="1">
            <p:ph type="body" idx="1"/>
          </p:nvPr>
        </p:nvSpPr>
        <p:spPr bwMode="gray">
          <a:xfrm>
            <a:off x="562894" y="1558758"/>
            <a:ext cx="8782720" cy="4462630"/>
          </a:xfrm>
          <a:prstGeom prst="rect">
            <a:avLst/>
          </a:prstGeom>
        </p:spPr>
        <p:txBody>
          <a:bodyPr vert="horz" lIns="0" tIns="0" rIns="0" bIns="0" rtlCol="0" anchor="t" anchorCtr="0">
            <a:noAutofit/>
          </a:bodyPr>
          <a:lstStyle/>
          <a:p>
            <a:pPr lvl="0"/>
            <a:r>
              <a:rPr lang="es-CO" noProof="0"/>
              <a:t>Click to add text. Use Kennedys tools to format bullets and headings.</a:t>
            </a:r>
          </a:p>
          <a:p>
            <a:pPr lvl="1"/>
            <a:r>
              <a:rPr lang="es-CO" noProof="0"/>
              <a:t>Second level</a:t>
            </a:r>
          </a:p>
          <a:p>
            <a:pPr lvl="2"/>
            <a:r>
              <a:rPr lang="es-CO" noProof="0"/>
              <a:t>Third level</a:t>
            </a:r>
          </a:p>
          <a:p>
            <a:pPr lvl="3"/>
            <a:r>
              <a:rPr lang="es-CO" noProof="0"/>
              <a:t>Fourth level</a:t>
            </a:r>
          </a:p>
          <a:p>
            <a:pPr lvl="4"/>
            <a:r>
              <a:rPr lang="es-CO" noProof="0"/>
              <a:t>Fifth level</a:t>
            </a:r>
          </a:p>
          <a:p>
            <a:pPr lvl="5"/>
            <a:r>
              <a:rPr lang="es-CO" noProof="0"/>
              <a:t>Sixth level</a:t>
            </a:r>
          </a:p>
          <a:p>
            <a:pPr lvl="6"/>
            <a:r>
              <a:rPr lang="es-CO" noProof="0"/>
              <a:t>Seventh level</a:t>
            </a:r>
          </a:p>
          <a:p>
            <a:pPr lvl="7"/>
            <a:r>
              <a:rPr lang="es-CO" noProof="0"/>
              <a:t>Eighth level</a:t>
            </a:r>
          </a:p>
          <a:p>
            <a:pPr lvl="8"/>
            <a:r>
              <a:rPr lang="es-CO" noProof="0"/>
              <a:t>Ninth level</a:t>
            </a:r>
            <a:endParaRPr lang="es-CO" noProof="0" dirty="0"/>
          </a:p>
        </p:txBody>
      </p:sp>
    </p:spTree>
    <p:extLst>
      <p:ext uri="{BB962C8B-B14F-4D97-AF65-F5344CB8AC3E}">
        <p14:creationId xmlns:p14="http://schemas.microsoft.com/office/powerpoint/2010/main" val="17510793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2" r:id="rId4"/>
    <p:sldLayoutId id="2147483664" r:id="rId5"/>
    <p:sldLayoutId id="2147483684" r:id="rId6"/>
    <p:sldLayoutId id="2147483677" r:id="rId7"/>
    <p:sldLayoutId id="2147483682" r:id="rId8"/>
    <p:sldLayoutId id="2147483683" r:id="rId9"/>
    <p:sldLayoutId id="2147483678" r:id="rId10"/>
    <p:sldLayoutId id="2147483685" r:id="rId11"/>
    <p:sldLayoutId id="2147483679" r:id="rId12"/>
    <p:sldLayoutId id="2147483686" r:id="rId13"/>
    <p:sldLayoutId id="2147483687" r:id="rId14"/>
    <p:sldLayoutId id="2147483680" r:id="rId15"/>
    <p:sldLayoutId id="2147483666" r:id="rId16"/>
    <p:sldLayoutId id="2147483667" r:id="rId17"/>
    <p:sldLayoutId id="2147483676" r:id="rId18"/>
    <p:sldLayoutId id="2147483681" r:id="rId19"/>
    <p:sldLayoutId id="2147483673" r:id="rId20"/>
    <p:sldLayoutId id="2147483688" r:id="rId21"/>
  </p:sldLayoutIdLst>
  <p:hf sldNum="0" hdr="0" ftr="0"/>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600"/>
        </a:spcBef>
        <a:buFont typeface="Arial" panose="020B0604020202020204" pitchFamily="34" charset="0"/>
        <a:buNone/>
        <a:defRPr sz="2000" kern="1200">
          <a:solidFill>
            <a:schemeClr val="tx1"/>
          </a:solidFill>
          <a:latin typeface="+mn-lt"/>
          <a:ea typeface="+mn-ea"/>
          <a:cs typeface="+mn-cs"/>
        </a:defRPr>
      </a:lvl1pPr>
      <a:lvl2pPr marL="360000" indent="-360000" algn="l" defTabSz="914400" rtl="0" eaLnBrk="1" latinLnBrk="0" hangingPunct="1">
        <a:lnSpc>
          <a:spcPct val="100000"/>
        </a:lnSpc>
        <a:spcBef>
          <a:spcPts val="4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63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a:solidFill>
            <a:schemeClr val="tx1"/>
          </a:solidFill>
          <a:latin typeface="+mn-lt"/>
          <a:ea typeface="+mn-ea"/>
          <a:cs typeface="+mn-cs"/>
        </a:defRPr>
      </a:lvl3pPr>
      <a:lvl4pPr marL="90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a:solidFill>
            <a:schemeClr val="tx1"/>
          </a:solidFill>
          <a:latin typeface="+mn-lt"/>
          <a:ea typeface="+mn-ea"/>
          <a:cs typeface="+mn-cs"/>
        </a:defRPr>
      </a:lvl4pPr>
      <a:lvl5pPr marL="117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a:solidFill>
            <a:schemeClr val="tx1"/>
          </a:solidFill>
          <a:latin typeface="+mn-lt"/>
          <a:ea typeface="+mn-ea"/>
          <a:cs typeface="+mn-cs"/>
        </a:defRPr>
      </a:lvl5pPr>
      <a:lvl6pPr marL="144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baseline="0">
          <a:solidFill>
            <a:schemeClr val="tx1"/>
          </a:solidFill>
          <a:latin typeface="+mn-lt"/>
          <a:ea typeface="+mn-ea"/>
          <a:cs typeface="+mn-cs"/>
        </a:defRPr>
      </a:lvl6pPr>
      <a:lvl7pPr marL="171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baseline="0">
          <a:solidFill>
            <a:schemeClr val="tx1"/>
          </a:solidFill>
          <a:latin typeface="+mn-lt"/>
          <a:ea typeface="+mn-ea"/>
          <a:cs typeface="+mn-cs"/>
        </a:defRPr>
      </a:lvl7pPr>
      <a:lvl8pPr marL="198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a:solidFill>
            <a:schemeClr val="tx1"/>
          </a:solidFill>
          <a:latin typeface="+mn-lt"/>
          <a:ea typeface="+mn-ea"/>
          <a:cs typeface="+mn-cs"/>
        </a:defRPr>
      </a:lvl8pPr>
      <a:lvl9pPr marL="2250000" indent="-270000" algn="l" defTabSz="914400" rtl="0" eaLnBrk="1" latinLnBrk="0" hangingPunct="1">
        <a:lnSpc>
          <a:spcPct val="100000"/>
        </a:lnSpc>
        <a:spcBef>
          <a:spcPts val="400"/>
        </a:spcBef>
        <a:buClr>
          <a:schemeClr val="accent1"/>
        </a:buClr>
        <a:buFont typeface="Trebuchet MS" panose="020B0603020202020204" pitchFamily="34" charset="0"/>
        <a:buChar char="–"/>
        <a:defRPr sz="2000" kern="1200" baseline="0">
          <a:solidFill>
            <a:schemeClr val="tx1"/>
          </a:solidFill>
          <a:latin typeface="+mn-lt"/>
          <a:ea typeface="+mn-ea"/>
          <a:cs typeface="+mn-cs"/>
        </a:defRPr>
      </a:lvl9pPr>
    </p:bodyStyle>
    <p:otherStyle>
      <a:defPPr>
        <a:defRPr lang="en-GB"/>
      </a:defPPr>
      <a:lvl1pPr marL="0" indent="0" algn="l" defTabSz="914400" rtl="0" eaLnBrk="1" latinLnBrk="0" hangingPunct="1">
        <a:lnSpc>
          <a:spcPct val="100000"/>
        </a:lnSpc>
        <a:buFont typeface="Arial" panose="020B0604020202020204" pitchFamily="34" charset="0"/>
        <a:buNone/>
        <a:defRPr sz="1600" kern="1200">
          <a:solidFill>
            <a:schemeClr val="tx1"/>
          </a:solidFill>
          <a:latin typeface="+mn-lt"/>
          <a:ea typeface="+mn-ea"/>
          <a:cs typeface="+mn-cs"/>
        </a:defRPr>
      </a:lvl1pPr>
      <a:lvl2pPr marL="360000" indent="-360000" algn="l" defTabSz="914400" rtl="0" eaLnBrk="1" latinLnBrk="0" hangingPunct="1">
        <a:lnSpc>
          <a:spcPct val="100000"/>
        </a:lnSpc>
        <a:buClr>
          <a:schemeClr val="accent1"/>
        </a:buClr>
        <a:buFont typeface="Arial" panose="020B0604020202020204" pitchFamily="34" charset="0"/>
        <a:buChar char="•"/>
        <a:defRPr sz="1600" kern="1200">
          <a:solidFill>
            <a:schemeClr val="tx1"/>
          </a:solidFill>
          <a:latin typeface="+mn-lt"/>
          <a:ea typeface="+mn-ea"/>
          <a:cs typeface="+mn-cs"/>
        </a:defRPr>
      </a:lvl2pPr>
      <a:lvl3pPr marL="630000" indent="-270000" algn="l" defTabSz="914400" rtl="0" eaLnBrk="1" latinLnBrk="0" hangingPunct="1">
        <a:lnSpc>
          <a:spcPct val="100000"/>
        </a:lnSpc>
        <a:buClr>
          <a:schemeClr val="accent1"/>
        </a:buClr>
        <a:buFont typeface="Trebuchet MS" panose="020B0603020202020204" pitchFamily="34" charset="0"/>
        <a:buChar char="–"/>
        <a:defRPr sz="1600" kern="1200">
          <a:solidFill>
            <a:schemeClr val="tx1"/>
          </a:solidFill>
          <a:latin typeface="+mn-lt"/>
          <a:ea typeface="+mn-ea"/>
          <a:cs typeface="+mn-cs"/>
        </a:defRPr>
      </a:lvl3pPr>
      <a:lvl4pPr marL="900000" indent="-270000" algn="l" defTabSz="914400" rtl="0" eaLnBrk="1" latinLnBrk="0" hangingPunct="1">
        <a:lnSpc>
          <a:spcPct val="100000"/>
        </a:lnSpc>
        <a:buClr>
          <a:schemeClr val="accent1"/>
        </a:buClr>
        <a:buFont typeface="Trebuchet MS" panose="020B0603020202020204" pitchFamily="34" charset="0"/>
        <a:buChar char="–"/>
        <a:defRPr sz="1600" kern="1200">
          <a:solidFill>
            <a:schemeClr val="tx1"/>
          </a:solidFill>
          <a:latin typeface="+mn-lt"/>
          <a:ea typeface="+mn-ea"/>
          <a:cs typeface="+mn-cs"/>
        </a:defRPr>
      </a:lvl4pPr>
      <a:lvl5pPr marL="1170000" indent="-270000" algn="l" defTabSz="914400" rtl="0" eaLnBrk="1" latinLnBrk="0" hangingPunct="1">
        <a:lnSpc>
          <a:spcPct val="100000"/>
        </a:lnSpc>
        <a:buClr>
          <a:schemeClr val="accent1"/>
        </a:buClr>
        <a:buFont typeface="Trebuchet MS" panose="020B0603020202020204" pitchFamily="34" charset="0"/>
        <a:buChar char="–"/>
        <a:defRPr sz="1600" kern="1200">
          <a:solidFill>
            <a:schemeClr val="tx1"/>
          </a:solidFill>
          <a:latin typeface="+mn-lt"/>
          <a:ea typeface="+mn-ea"/>
          <a:cs typeface="+mn-cs"/>
        </a:defRPr>
      </a:lvl5pPr>
      <a:lvl6pPr marL="1440000" indent="-270000" algn="l" defTabSz="914400" rtl="0" eaLnBrk="1" latinLnBrk="0" hangingPunct="1">
        <a:lnSpc>
          <a:spcPct val="100000"/>
        </a:lnSpc>
        <a:buClr>
          <a:schemeClr val="accent1"/>
        </a:buClr>
        <a:buFont typeface="Trebuchet MS" panose="020B0603020202020204" pitchFamily="34" charset="0"/>
        <a:buChar char="–"/>
        <a:defRPr sz="1600" kern="1200" baseline="0">
          <a:solidFill>
            <a:schemeClr val="tx1"/>
          </a:solidFill>
          <a:latin typeface="+mn-lt"/>
          <a:ea typeface="+mn-ea"/>
          <a:cs typeface="+mn-cs"/>
        </a:defRPr>
      </a:lvl6pPr>
      <a:lvl7pPr marL="1710000" indent="-270000" algn="l" defTabSz="914400" rtl="0" eaLnBrk="1" latinLnBrk="0" hangingPunct="1">
        <a:lnSpc>
          <a:spcPct val="100000"/>
        </a:lnSpc>
        <a:buClr>
          <a:schemeClr val="accent1"/>
        </a:buClr>
        <a:buFont typeface="Trebuchet MS" panose="020B0603020202020204" pitchFamily="34" charset="0"/>
        <a:buChar char="–"/>
        <a:defRPr sz="1600" kern="1200" baseline="0">
          <a:solidFill>
            <a:schemeClr val="tx1"/>
          </a:solidFill>
          <a:latin typeface="+mn-lt"/>
          <a:ea typeface="+mn-ea"/>
          <a:cs typeface="+mn-cs"/>
        </a:defRPr>
      </a:lvl7pPr>
      <a:lvl8pPr marL="1980000" indent="-270000" algn="l" defTabSz="914400" rtl="0" eaLnBrk="1" latinLnBrk="0" hangingPunct="1">
        <a:lnSpc>
          <a:spcPct val="100000"/>
        </a:lnSpc>
        <a:buClr>
          <a:schemeClr val="accent1"/>
        </a:buClr>
        <a:buFont typeface="Trebuchet MS" panose="020B0603020202020204" pitchFamily="34" charset="0"/>
        <a:buChar char="–"/>
        <a:defRPr sz="1600" kern="1200">
          <a:solidFill>
            <a:schemeClr val="tx1"/>
          </a:solidFill>
          <a:latin typeface="+mn-lt"/>
          <a:ea typeface="+mn-ea"/>
          <a:cs typeface="+mn-cs"/>
        </a:defRPr>
      </a:lvl8pPr>
      <a:lvl9pPr marL="2250000" indent="-270000" algn="l" defTabSz="914400" rtl="0" eaLnBrk="1" latinLnBrk="0" hangingPunct="1">
        <a:lnSpc>
          <a:spcPct val="100000"/>
        </a:lnSpc>
        <a:buClr>
          <a:schemeClr val="accent1"/>
        </a:buClr>
        <a:buFont typeface="Trebuchet MS" panose="020B0603020202020204" pitchFamily="34" charset="0"/>
        <a:buChar char="–"/>
        <a:defRPr sz="1600" kern="1200" baseline="0">
          <a:solidFill>
            <a:schemeClr val="tx1"/>
          </a:solidFill>
          <a:latin typeface="+mn-lt"/>
          <a:ea typeface="+mn-ea"/>
          <a:cs typeface="+mn-cs"/>
        </a:defRPr>
      </a:lvl9pPr>
    </p:otherStyle>
  </p:txStyles>
  <p:extLst>
    <p:ext uri="{27BBF7A9-308A-43DC-89C8-2F10F3537804}">
      <p15:sldGuideLst xmlns:p15="http://schemas.microsoft.com/office/powerpoint/2012/main">
        <p15:guide id="1" pos="353" userDrawn="1">
          <p15:clr>
            <a:srgbClr val="F26B43"/>
          </p15:clr>
        </p15:guide>
        <p15:guide id="2" pos="5887" userDrawn="1">
          <p15:clr>
            <a:srgbClr val="F26B43"/>
          </p15:clr>
        </p15:guide>
        <p15:guide id="3" pos="2122" userDrawn="1">
          <p15:clr>
            <a:srgbClr val="F26B43"/>
          </p15:clr>
        </p15:guide>
        <p15:guide id="4" pos="2213" userDrawn="1">
          <p15:clr>
            <a:srgbClr val="F26B43"/>
          </p15:clr>
        </p15:guide>
        <p15:guide id="5" pos="3165" userDrawn="1">
          <p15:clr>
            <a:srgbClr val="F26B43"/>
          </p15:clr>
        </p15:guide>
        <p15:guide id="6" pos="3075" userDrawn="1">
          <p15:clr>
            <a:srgbClr val="F26B43"/>
          </p15:clr>
        </p15:guide>
        <p15:guide id="7" pos="4118" userDrawn="1">
          <p15:clr>
            <a:srgbClr val="F26B43"/>
          </p15:clr>
        </p15:guide>
        <p15:guide id="8" pos="4027" userDrawn="1">
          <p15:clr>
            <a:srgbClr val="F26B43"/>
          </p15:clr>
        </p15:guide>
        <p15:guide id="9" orient="horz" pos="391" userDrawn="1">
          <p15:clr>
            <a:srgbClr val="F26B43"/>
          </p15:clr>
        </p15:guide>
        <p15:guide id="10" orient="horz" pos="663" userDrawn="1">
          <p15:clr>
            <a:srgbClr val="F26B43"/>
          </p15:clr>
        </p15:guide>
        <p15:guide id="11" orient="horz" pos="981" userDrawn="1">
          <p15:clr>
            <a:srgbClr val="F26B43"/>
          </p15:clr>
        </p15:guide>
        <p15:guide id="12" orient="horz" pos="2341" userDrawn="1">
          <p15:clr>
            <a:srgbClr val="F26B43"/>
          </p15:clr>
        </p15:guide>
        <p15:guide id="13" orient="horz" pos="2432" userDrawn="1">
          <p15:clr>
            <a:srgbClr val="F26B43"/>
          </p15:clr>
        </p15:guide>
        <p15:guide id="14" orient="horz" pos="379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9643C696-228A-4FF6-A4F9-16A6F0B4F929}"/>
              </a:ext>
            </a:extLst>
          </p:cNvPr>
          <p:cNvSpPr>
            <a:spLocks noGrp="1"/>
          </p:cNvSpPr>
          <p:nvPr>
            <p:ph type="ctrTitle"/>
          </p:nvPr>
        </p:nvSpPr>
        <p:spPr/>
        <p:txBody>
          <a:bodyPr/>
          <a:lstStyle/>
          <a:p>
            <a:r>
              <a:rPr lang="es-CO" dirty="0"/>
              <a:t>Alegatos de Conclusión </a:t>
            </a:r>
          </a:p>
        </p:txBody>
      </p:sp>
      <p:sp>
        <p:nvSpPr>
          <p:cNvPr id="17" name="Subtitle 16">
            <a:extLst>
              <a:ext uri="{FF2B5EF4-FFF2-40B4-BE49-F238E27FC236}">
                <a16:creationId xmlns:a16="http://schemas.microsoft.com/office/drawing/2014/main" id="{407B3668-945B-4363-94B8-D0C221B6C7CD}"/>
              </a:ext>
            </a:extLst>
          </p:cNvPr>
          <p:cNvSpPr>
            <a:spLocks noGrp="1"/>
          </p:cNvSpPr>
          <p:nvPr>
            <p:ph type="subTitle" idx="1"/>
          </p:nvPr>
        </p:nvSpPr>
        <p:spPr/>
        <p:txBody>
          <a:bodyPr/>
          <a:lstStyle/>
          <a:p>
            <a:r>
              <a:rPr lang="en-GB" b="0" dirty="0"/>
              <a:t>TRIBUNAL </a:t>
            </a:r>
            <a:r>
              <a:rPr lang="en-GB" b="0" dirty="0" err="1"/>
              <a:t>ARBITRL</a:t>
            </a:r>
            <a:r>
              <a:rPr lang="en-GB" b="0" dirty="0"/>
              <a:t>- INGENIO PICHICHÍ VS. CHUBB, CONFIANZA Y OTROS</a:t>
            </a:r>
            <a:endParaRPr lang="es-CO" dirty="0"/>
          </a:p>
        </p:txBody>
      </p:sp>
      <p:sp>
        <p:nvSpPr>
          <p:cNvPr id="18" name="Date Placeholder 17">
            <a:extLst>
              <a:ext uri="{FF2B5EF4-FFF2-40B4-BE49-F238E27FC236}">
                <a16:creationId xmlns:a16="http://schemas.microsoft.com/office/drawing/2014/main" id="{6245C080-6865-485A-8EB3-F11CE342D47B}"/>
              </a:ext>
            </a:extLst>
          </p:cNvPr>
          <p:cNvSpPr>
            <a:spLocks noGrp="1"/>
          </p:cNvSpPr>
          <p:nvPr>
            <p:ph type="dt" sz="half" idx="10"/>
          </p:nvPr>
        </p:nvSpPr>
        <p:spPr/>
        <p:txBody>
          <a:bodyPr/>
          <a:lstStyle/>
          <a:p>
            <a:r>
              <a:rPr lang="es-CO" noProof="0" dirty="0"/>
              <a:t>17/06/2024</a:t>
            </a:r>
          </a:p>
        </p:txBody>
      </p:sp>
    </p:spTree>
    <p:extLst>
      <p:ext uri="{BB962C8B-B14F-4D97-AF65-F5344CB8AC3E}">
        <p14:creationId xmlns:p14="http://schemas.microsoft.com/office/powerpoint/2010/main" val="445777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hpPic1606230424">
            <a:extLst>
              <a:ext uri="{FF2B5EF4-FFF2-40B4-BE49-F238E27FC236}">
                <a16:creationId xmlns:a16="http://schemas.microsoft.com/office/drawing/2014/main" id="{93FF2543-D6B2-7CFB-3E68-4B90A8E1A33C}"/>
              </a:ext>
            </a:extLst>
          </p:cNvPr>
          <p:cNvPicPr>
            <a:picLocks noChangeAspect="1"/>
          </p:cNvPicPr>
          <p:nvPr/>
        </p:nvPicPr>
        <p:blipFill rotWithShape="1">
          <a:blip r:embed="rId2">
            <a:extLst>
              <a:ext uri="{28A0092B-C50C-407E-A947-70E740481C1C}">
                <a14:useLocalDpi xmlns:a14="http://schemas.microsoft.com/office/drawing/2010/main" val="0"/>
              </a:ext>
            </a:extLst>
          </a:blip>
          <a:srcRect l="28823" r="28823"/>
          <a:stretch/>
        </p:blipFill>
        <p:spPr>
          <a:xfrm>
            <a:off x="6537325" y="1557338"/>
            <a:ext cx="2808041" cy="4089400"/>
          </a:xfrm>
          <a:prstGeom prst="rect">
            <a:avLst/>
          </a:prstGeom>
        </p:spPr>
      </p:pic>
      <p:graphicFrame>
        <p:nvGraphicFramePr>
          <p:cNvPr id="6" name="Table 6">
            <a:extLst>
              <a:ext uri="{FF2B5EF4-FFF2-40B4-BE49-F238E27FC236}">
                <a16:creationId xmlns:a16="http://schemas.microsoft.com/office/drawing/2014/main" id="{A5951255-F16F-3564-DD55-D03D1DDDBF33}"/>
              </a:ext>
            </a:extLst>
          </p:cNvPr>
          <p:cNvGraphicFramePr>
            <a:graphicFrameLocks noGrp="1"/>
          </p:cNvGraphicFramePr>
          <p:nvPr>
            <p:ph sz="half" idx="1"/>
            <p:extLst>
              <p:ext uri="{D42A27DB-BD31-4B8C-83A1-F6EECF244321}">
                <p14:modId xmlns:p14="http://schemas.microsoft.com/office/powerpoint/2010/main" val="753336467"/>
              </p:ext>
            </p:extLst>
          </p:nvPr>
        </p:nvGraphicFramePr>
        <p:xfrm>
          <a:off x="563563" y="1558925"/>
          <a:ext cx="5829300" cy="4089400"/>
        </p:xfrm>
        <a:graphic>
          <a:graphicData uri="http://schemas.openxmlformats.org/drawingml/2006/table">
            <a:tbl>
              <a:tblPr firstRow="1" bandRow="1">
                <a:tableStyleId>{CEF6447A-24EA-4742-A8FB-1DF080B5CEFA}</a:tableStyleId>
              </a:tblPr>
              <a:tblGrid>
                <a:gridCol w="5829300">
                  <a:extLst>
                    <a:ext uri="{9D8B030D-6E8A-4147-A177-3AD203B41FA5}">
                      <a16:colId xmlns:a16="http://schemas.microsoft.com/office/drawing/2014/main" val="970447092"/>
                    </a:ext>
                  </a:extLst>
                </a:gridCol>
              </a:tblGrid>
              <a:tr h="370840">
                <a:tc>
                  <a:txBody>
                    <a:bodyPr/>
                    <a:lstStyle/>
                    <a:p>
                      <a:pPr algn="ctr"/>
                      <a:r>
                        <a:rPr lang="es-CO" noProof="0" dirty="0"/>
                        <a:t>PRUEBAS</a:t>
                      </a:r>
                    </a:p>
                  </a:txBody>
                  <a:tcPr/>
                </a:tc>
                <a:extLst>
                  <a:ext uri="{0D108BD9-81ED-4DB2-BD59-A6C34878D82A}">
                    <a16:rowId xmlns:a16="http://schemas.microsoft.com/office/drawing/2014/main" val="180889524"/>
                  </a:ext>
                </a:extLst>
              </a:tr>
              <a:tr h="370840">
                <a:tc>
                  <a:txBody>
                    <a:bodyPr/>
                    <a:lstStyle/>
                    <a:p>
                      <a:pPr algn="just"/>
                      <a:r>
                        <a:rPr lang="es-CO" sz="1400" i="0" noProof="0" dirty="0">
                          <a:latin typeface="+mj-lt"/>
                          <a:ea typeface="Calibri"/>
                          <a:cs typeface="Calibri"/>
                          <a:sym typeface="Calibri"/>
                        </a:rPr>
                        <a:t>DICTAMEN ONC</a:t>
                      </a:r>
                    </a:p>
                    <a:p>
                      <a:pPr algn="just"/>
                      <a:r>
                        <a:rPr lang="es-CO" sz="1400" i="0" noProof="0" dirty="0">
                          <a:latin typeface="+mj-lt"/>
                          <a:ea typeface="Calibri"/>
                          <a:cs typeface="Calibri"/>
                          <a:sym typeface="Calibri"/>
                        </a:rPr>
                        <a:t>DECLARACIÓN PERITO GERMÁN NOGUERA</a:t>
                      </a:r>
                    </a:p>
                    <a:p>
                      <a:pPr algn="just"/>
                      <a:r>
                        <a:rPr lang="es-CO" sz="1400" i="0" noProof="0" dirty="0">
                          <a:latin typeface="+mj-lt"/>
                          <a:ea typeface="Calibri"/>
                          <a:cs typeface="Calibri"/>
                          <a:sym typeface="Calibri"/>
                        </a:rPr>
                        <a:t>TESTIMONIO ARNULFO SILVA</a:t>
                      </a:r>
                    </a:p>
                    <a:p>
                      <a:pPr algn="just"/>
                      <a:r>
                        <a:rPr lang="es-CO" sz="1400" i="0" kern="1200" noProof="0" dirty="0">
                          <a:solidFill>
                            <a:schemeClr val="tx1"/>
                          </a:solidFill>
                          <a:latin typeface="+mn-lt"/>
                          <a:ea typeface="Calibri"/>
                          <a:cs typeface="Calibri"/>
                          <a:sym typeface="Calibri"/>
                        </a:rPr>
                        <a:t>TESTIMONIO </a:t>
                      </a:r>
                      <a:r>
                        <a:rPr lang="es-CO" sz="1400" i="0" noProof="0" dirty="0">
                          <a:latin typeface="+mj-lt"/>
                          <a:ea typeface="Calibri"/>
                          <a:cs typeface="Calibri"/>
                          <a:sym typeface="Calibri"/>
                        </a:rPr>
                        <a:t>TOMÁS CEBALLOS </a:t>
                      </a:r>
                    </a:p>
                    <a:p>
                      <a:pPr algn="just"/>
                      <a:r>
                        <a:rPr lang="es-CO" sz="1400" i="0" kern="1200" noProof="0" dirty="0">
                          <a:solidFill>
                            <a:schemeClr val="tx1"/>
                          </a:solidFill>
                          <a:latin typeface="+mn-lt"/>
                          <a:ea typeface="Calibri"/>
                          <a:cs typeface="Calibri"/>
                          <a:sym typeface="Calibri"/>
                        </a:rPr>
                        <a:t>TESTIMONIO </a:t>
                      </a:r>
                      <a:r>
                        <a:rPr lang="es-CO" sz="1400" i="0" noProof="0" dirty="0">
                          <a:latin typeface="+mj-lt"/>
                          <a:ea typeface="Calibri"/>
                          <a:cs typeface="Calibri"/>
                          <a:sym typeface="Calibri"/>
                        </a:rPr>
                        <a:t>GUSTAVO UPEGUI</a:t>
                      </a:r>
                    </a:p>
                    <a:p>
                      <a:pPr algn="just"/>
                      <a:r>
                        <a:rPr lang="es-CO" sz="1400" i="0" kern="1200" noProof="0" dirty="0">
                          <a:solidFill>
                            <a:schemeClr val="tx1"/>
                          </a:solidFill>
                          <a:latin typeface="+mn-lt"/>
                          <a:ea typeface="Calibri"/>
                          <a:cs typeface="Calibri"/>
                          <a:sym typeface="Calibri"/>
                        </a:rPr>
                        <a:t>TESTIMONIO </a:t>
                      </a:r>
                      <a:r>
                        <a:rPr lang="es-CO" sz="1400" i="0" noProof="0" dirty="0">
                          <a:latin typeface="+mj-lt"/>
                          <a:ea typeface="Calibri"/>
                          <a:cs typeface="Calibri"/>
                          <a:sym typeface="Calibri"/>
                        </a:rPr>
                        <a:t>FABIO ERAZO</a:t>
                      </a:r>
                    </a:p>
                    <a:p>
                      <a:pPr algn="just"/>
                      <a:r>
                        <a:rPr lang="es-CO" sz="1400" i="0" kern="1200" noProof="0" dirty="0">
                          <a:solidFill>
                            <a:schemeClr val="tx1"/>
                          </a:solidFill>
                          <a:latin typeface="+mn-lt"/>
                          <a:ea typeface="Calibri"/>
                          <a:cs typeface="Calibri"/>
                          <a:sym typeface="Calibri"/>
                        </a:rPr>
                        <a:t>TESTIMONIO </a:t>
                      </a:r>
                      <a:r>
                        <a:rPr lang="es-CO" sz="1400" i="0" noProof="0" dirty="0">
                          <a:latin typeface="+mj-lt"/>
                          <a:ea typeface="Calibri"/>
                          <a:cs typeface="Calibri"/>
                          <a:sym typeface="Calibri"/>
                        </a:rPr>
                        <a:t> JAIRO BARBOSA</a:t>
                      </a:r>
                    </a:p>
                    <a:p>
                      <a:pPr algn="just"/>
                      <a:r>
                        <a:rPr lang="es-CO" sz="1400" i="0" kern="1200" noProof="0" dirty="0">
                          <a:solidFill>
                            <a:schemeClr val="tx1"/>
                          </a:solidFill>
                          <a:latin typeface="+mn-lt"/>
                          <a:ea typeface="Calibri"/>
                          <a:cs typeface="Calibri"/>
                          <a:sym typeface="Calibri"/>
                        </a:rPr>
                        <a:t>TESTIMONIO </a:t>
                      </a:r>
                      <a:r>
                        <a:rPr lang="es-CO" sz="1400" i="0" noProof="0" dirty="0">
                          <a:latin typeface="+mj-lt"/>
                          <a:ea typeface="Calibri"/>
                          <a:cs typeface="Calibri"/>
                          <a:sym typeface="Calibri"/>
                        </a:rPr>
                        <a:t> HÉBERT BELALCÁZAR</a:t>
                      </a:r>
                    </a:p>
                    <a:p>
                      <a:pPr algn="just"/>
                      <a:r>
                        <a:rPr lang="es-CO" sz="1400" i="0" kern="1200" noProof="0" dirty="0">
                          <a:solidFill>
                            <a:schemeClr val="tx1"/>
                          </a:solidFill>
                          <a:latin typeface="+mn-lt"/>
                          <a:ea typeface="Calibri"/>
                          <a:cs typeface="Calibri"/>
                          <a:sym typeface="Calibri"/>
                        </a:rPr>
                        <a:t>TESTIMONIO </a:t>
                      </a:r>
                      <a:r>
                        <a:rPr lang="es-CO" sz="1400" i="0" noProof="0" dirty="0">
                          <a:latin typeface="+mj-lt"/>
                          <a:ea typeface="Calibri"/>
                          <a:cs typeface="Calibri"/>
                          <a:sym typeface="Calibri"/>
                        </a:rPr>
                        <a:t>DANIEL MUÑOZ</a:t>
                      </a:r>
                    </a:p>
                    <a:p>
                      <a:pPr algn="just"/>
                      <a:r>
                        <a:rPr lang="es-CO" sz="1400" i="0" noProof="0" dirty="0">
                          <a:latin typeface="+mj-lt"/>
                          <a:ea typeface="Calibri"/>
                          <a:cs typeface="Calibri"/>
                          <a:sym typeface="Calibri"/>
                        </a:rPr>
                        <a:t>DICTAMEN JORGE ARANGO</a:t>
                      </a:r>
                    </a:p>
                    <a:p>
                      <a:pPr algn="just"/>
                      <a:r>
                        <a:rPr lang="es-CO" sz="1400" i="0" noProof="0" dirty="0">
                          <a:latin typeface="+mj-lt"/>
                          <a:ea typeface="Calibri"/>
                          <a:cs typeface="Calibri"/>
                          <a:sym typeface="Calibri"/>
                        </a:rPr>
                        <a:t>DECLARACIÓN JORGE ARANGO</a:t>
                      </a:r>
                    </a:p>
                    <a:p>
                      <a:pPr algn="just"/>
                      <a:r>
                        <a:rPr lang="es-CO" sz="1400" i="0" kern="1200" noProof="0" dirty="0">
                          <a:solidFill>
                            <a:schemeClr val="tx1"/>
                          </a:solidFill>
                          <a:latin typeface="+mj-lt"/>
                          <a:ea typeface="Calibri"/>
                          <a:cs typeface="Calibri"/>
                          <a:sym typeface="Calibri"/>
                        </a:rPr>
                        <a:t>CONDICIONES GENERALES DE LA PÓLIZA </a:t>
                      </a:r>
                    </a:p>
                    <a:p>
                      <a:pPr algn="just"/>
                      <a:r>
                        <a:rPr lang="en-GB" sz="1400" i="0" kern="1200" dirty="0">
                          <a:solidFill>
                            <a:schemeClr val="tx1"/>
                          </a:solidFill>
                          <a:latin typeface="+mj-lt"/>
                          <a:ea typeface="Calibri"/>
                          <a:cs typeface="Calibri"/>
                          <a:sym typeface="Calibri"/>
                        </a:rPr>
                        <a:t>INFORMES DE </a:t>
                      </a:r>
                      <a:r>
                        <a:rPr lang="en-GB" sz="1400" i="0" kern="1200" dirty="0" err="1">
                          <a:solidFill>
                            <a:schemeClr val="tx1"/>
                          </a:solidFill>
                          <a:latin typeface="+mj-lt"/>
                          <a:ea typeface="Calibri"/>
                          <a:cs typeface="Calibri"/>
                          <a:sym typeface="Calibri"/>
                        </a:rPr>
                        <a:t>AJUSTE</a:t>
                      </a:r>
                      <a:r>
                        <a:rPr lang="en-GB" sz="1400" i="0" kern="1200" dirty="0">
                          <a:solidFill>
                            <a:schemeClr val="tx1"/>
                          </a:solidFill>
                          <a:latin typeface="+mj-lt"/>
                          <a:ea typeface="Calibri"/>
                          <a:cs typeface="Calibri"/>
                          <a:sym typeface="Calibri"/>
                        </a:rPr>
                        <a:t> DE </a:t>
                      </a:r>
                      <a:r>
                        <a:rPr lang="en-GB" sz="1400" i="0" kern="1200" dirty="0" err="1">
                          <a:solidFill>
                            <a:schemeClr val="tx1"/>
                          </a:solidFill>
                          <a:latin typeface="+mj-lt"/>
                          <a:ea typeface="Calibri"/>
                          <a:cs typeface="Calibri"/>
                          <a:sym typeface="Calibri"/>
                        </a:rPr>
                        <a:t>CASTIBLANCO</a:t>
                      </a:r>
                      <a:r>
                        <a:rPr lang="en-GB" sz="1400" i="0" kern="1200" dirty="0">
                          <a:solidFill>
                            <a:schemeClr val="tx1"/>
                          </a:solidFill>
                          <a:latin typeface="+mj-lt"/>
                          <a:ea typeface="Calibri"/>
                          <a:cs typeface="Calibri"/>
                          <a:sym typeface="Calibri"/>
                        </a:rPr>
                        <a:t> &amp; ASOCIADOS</a:t>
                      </a:r>
                    </a:p>
                    <a:p>
                      <a:pPr algn="just"/>
                      <a:r>
                        <a:rPr lang="es-CO" sz="1400" i="0" noProof="0" dirty="0">
                          <a:latin typeface="+mj-lt"/>
                          <a:ea typeface="Calibri"/>
                          <a:cs typeface="Calibri"/>
                          <a:sym typeface="Calibri"/>
                        </a:rPr>
                        <a:t>COTIZACIÓN LO TRADING </a:t>
                      </a:r>
                    </a:p>
                    <a:p>
                      <a:pPr algn="just"/>
                      <a:r>
                        <a:rPr lang="es-CO" sz="1400" i="0" noProof="0" dirty="0">
                          <a:latin typeface="+mj-lt"/>
                          <a:ea typeface="Calibri"/>
                          <a:cs typeface="Calibri"/>
                          <a:sym typeface="Calibri"/>
                        </a:rPr>
                        <a:t>CONFESIÓN 193 CGP HECHO 17 DE LA DEMANDA </a:t>
                      </a:r>
                    </a:p>
                    <a:p>
                      <a:pPr algn="just"/>
                      <a:r>
                        <a:rPr lang="es-CO" sz="1400" i="0" noProof="0" dirty="0">
                          <a:latin typeface="+mj-lt"/>
                          <a:ea typeface="Calibri"/>
                          <a:cs typeface="Calibri"/>
                          <a:sym typeface="Calibri"/>
                        </a:rPr>
                        <a:t>REPORTE TÉCNICO MANTENIMIENTO REDUCTOR FALK </a:t>
                      </a:r>
                      <a:r>
                        <a:rPr lang="es-CO" sz="1400" i="0" noProof="0" dirty="0" err="1">
                          <a:latin typeface="+mj-lt"/>
                          <a:ea typeface="Calibri"/>
                          <a:cs typeface="Calibri"/>
                          <a:sym typeface="Calibri"/>
                        </a:rPr>
                        <a:t>2210YN2</a:t>
                      </a:r>
                      <a:r>
                        <a:rPr lang="es-CO" sz="1400" i="0" noProof="0" dirty="0">
                          <a:latin typeface="+mj-lt"/>
                          <a:ea typeface="Calibri"/>
                          <a:cs typeface="Calibri"/>
                          <a:sym typeface="Calibri"/>
                        </a:rPr>
                        <a:t>-S MOLINO</a:t>
                      </a:r>
                      <a:endParaRPr lang="es-CO" sz="1400" i="0" noProof="0" dirty="0">
                        <a:latin typeface="+mj-lt"/>
                      </a:endParaRPr>
                    </a:p>
                  </a:txBody>
                  <a:tcPr/>
                </a:tc>
                <a:extLst>
                  <a:ext uri="{0D108BD9-81ED-4DB2-BD59-A6C34878D82A}">
                    <a16:rowId xmlns:a16="http://schemas.microsoft.com/office/drawing/2014/main" val="3505109429"/>
                  </a:ext>
                </a:extLst>
              </a:tr>
            </a:tbl>
          </a:graphicData>
        </a:graphic>
      </p:graphicFrame>
      <p:sp>
        <p:nvSpPr>
          <p:cNvPr id="5" name="Title 4">
            <a:extLst>
              <a:ext uri="{FF2B5EF4-FFF2-40B4-BE49-F238E27FC236}">
                <a16:creationId xmlns:a16="http://schemas.microsoft.com/office/drawing/2014/main" id="{D4BDE7F2-FD29-1D2D-2F61-DD462996C643}"/>
              </a:ext>
            </a:extLst>
          </p:cNvPr>
          <p:cNvSpPr>
            <a:spLocks noGrp="1"/>
          </p:cNvSpPr>
          <p:nvPr>
            <p:ph type="title"/>
          </p:nvPr>
        </p:nvSpPr>
        <p:spPr/>
        <p:txBody>
          <a:bodyPr/>
          <a:lstStyle/>
          <a:p>
            <a:r>
              <a:rPr kumimoji="0" lang="es-CO" sz="2400" b="1" i="0" u="none" strike="noStrike" kern="1200" cap="none" spc="0" normalizeH="0" baseline="0" noProof="0" dirty="0">
                <a:ln>
                  <a:noFill/>
                </a:ln>
                <a:solidFill>
                  <a:prstClr val="black"/>
                </a:solidFill>
                <a:effectLst/>
                <a:uLnTx/>
                <a:uFillTx/>
                <a:latin typeface="Trebuchet MS"/>
                <a:ea typeface="+mj-ea"/>
                <a:cs typeface="+mj-cs"/>
              </a:rPr>
              <a:t>3.1	Falta de prueba de los perjuicios solicitados con la demanda y las solicitudes de indemnización (</a:t>
            </a:r>
            <a:r>
              <a:rPr kumimoji="0" lang="es-CO" sz="2400" b="1" i="0" u="none" strike="noStrike" kern="1200" cap="none" spc="0" normalizeH="0" baseline="0" noProof="0" dirty="0" err="1">
                <a:ln>
                  <a:noFill/>
                </a:ln>
                <a:solidFill>
                  <a:prstClr val="black"/>
                </a:solidFill>
                <a:effectLst/>
                <a:uLnTx/>
                <a:uFillTx/>
                <a:latin typeface="Trebuchet MS"/>
                <a:ea typeface="+mj-ea"/>
                <a:cs typeface="+mj-cs"/>
              </a:rPr>
              <a:t>Continuaci</a:t>
            </a:r>
            <a:r>
              <a:rPr lang="es-CO" sz="2400" dirty="0" err="1">
                <a:solidFill>
                  <a:prstClr val="black"/>
                </a:solidFill>
                <a:latin typeface="Trebuchet MS"/>
              </a:rPr>
              <a:t>ón</a:t>
            </a:r>
            <a:r>
              <a:rPr lang="es-CO" sz="2400" dirty="0">
                <a:solidFill>
                  <a:prstClr val="black"/>
                </a:solidFill>
                <a:latin typeface="Trebuchet MS"/>
              </a:rPr>
              <a:t>)</a:t>
            </a:r>
            <a:endParaRPr lang="es-CO" dirty="0"/>
          </a:p>
        </p:txBody>
      </p:sp>
    </p:spTree>
    <p:extLst>
      <p:ext uri="{BB962C8B-B14F-4D97-AF65-F5344CB8AC3E}">
        <p14:creationId xmlns:p14="http://schemas.microsoft.com/office/powerpoint/2010/main" val="2855385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51867C-5F28-830B-8E6C-DECDEFEA637D}"/>
              </a:ext>
            </a:extLst>
          </p:cNvPr>
          <p:cNvSpPr>
            <a:spLocks noGrp="1"/>
          </p:cNvSpPr>
          <p:nvPr>
            <p:ph sz="half" idx="1"/>
          </p:nvPr>
        </p:nvSpPr>
        <p:spPr/>
        <p:txBody>
          <a:bodyPr/>
          <a:lstStyle/>
          <a:p>
            <a:pPr marL="342900" indent="-342900">
              <a:buFont typeface="+mj-lt"/>
              <a:buAutoNum type="arabicPeriod"/>
            </a:pPr>
            <a:r>
              <a:rPr lang="es-CO" sz="1800" dirty="0"/>
              <a:t>Para efectos de la liquidación del lucro cesante, el dictamen del Convocante omitió los términos y condiciones de la Póliza.</a:t>
            </a:r>
          </a:p>
          <a:p>
            <a:pPr marL="342900" indent="-342900">
              <a:buFont typeface="+mj-lt"/>
              <a:buAutoNum type="arabicPeriod"/>
            </a:pPr>
            <a:r>
              <a:rPr lang="es-CO" sz="1800" dirty="0"/>
              <a:t>Efectivamente, está probado tanto con el texto del dictamen pericial como con la declaración del perito Germán Noguera que, al momento de la elaboración del dictamen se omitieron distintas estipulaciones contractuales que informan la metodología en que debe realizarse la liquidación del lucro cesante.</a:t>
            </a:r>
          </a:p>
          <a:p>
            <a:pPr marL="342900" indent="-342900">
              <a:buFont typeface="+mj-lt"/>
              <a:buAutoNum type="arabicPeriod"/>
            </a:pPr>
            <a:r>
              <a:rPr lang="es-CO" sz="1800" dirty="0"/>
              <a:t>El perito se escudó en el numeral 2.3. de la Póliza, para dejar de aplicar la totalidad de las estipulaciones de esta.</a:t>
            </a:r>
          </a:p>
          <a:p>
            <a:pPr marL="342900" indent="-342900">
              <a:buFont typeface="+mj-lt"/>
              <a:buAutoNum type="arabicPeriod"/>
            </a:pPr>
            <a:r>
              <a:rPr lang="es-CO" sz="1800" dirty="0"/>
              <a:t>Si no se siguen las reglas de la póliza no nace obligación alguna para la aseguradora </a:t>
            </a:r>
          </a:p>
        </p:txBody>
      </p:sp>
      <p:graphicFrame>
        <p:nvGraphicFramePr>
          <p:cNvPr id="6" name="Table 6">
            <a:extLst>
              <a:ext uri="{FF2B5EF4-FFF2-40B4-BE49-F238E27FC236}">
                <a16:creationId xmlns:a16="http://schemas.microsoft.com/office/drawing/2014/main" id="{62B165FC-26AA-FDD1-3829-877F07DE0AFD}"/>
              </a:ext>
            </a:extLst>
          </p:cNvPr>
          <p:cNvGraphicFramePr>
            <a:graphicFrameLocks noGrp="1"/>
          </p:cNvGraphicFramePr>
          <p:nvPr>
            <p:ph sz="half" idx="2"/>
            <p:extLst>
              <p:ext uri="{D42A27DB-BD31-4B8C-83A1-F6EECF244321}">
                <p14:modId xmlns:p14="http://schemas.microsoft.com/office/powerpoint/2010/main" val="1748719096"/>
              </p:ext>
            </p:extLst>
          </p:nvPr>
        </p:nvGraphicFramePr>
        <p:xfrm>
          <a:off x="6537325" y="1558925"/>
          <a:ext cx="2809875" cy="1925320"/>
        </p:xfrm>
        <a:graphic>
          <a:graphicData uri="http://schemas.openxmlformats.org/drawingml/2006/table">
            <a:tbl>
              <a:tblPr firstRow="1" bandRow="1">
                <a:tableStyleId>{CEF6447A-24EA-4742-A8FB-1DF080B5CEFA}</a:tableStyleId>
              </a:tblPr>
              <a:tblGrid>
                <a:gridCol w="2809875">
                  <a:extLst>
                    <a:ext uri="{9D8B030D-6E8A-4147-A177-3AD203B41FA5}">
                      <a16:colId xmlns:a16="http://schemas.microsoft.com/office/drawing/2014/main" val="4068416779"/>
                    </a:ext>
                  </a:extLst>
                </a:gridCol>
              </a:tblGrid>
              <a:tr h="370840">
                <a:tc>
                  <a:txBody>
                    <a:bodyPr/>
                    <a:lstStyle/>
                    <a:p>
                      <a:pPr algn="ctr"/>
                      <a:r>
                        <a:rPr lang="es-CO" dirty="0"/>
                        <a:t>PRUEBAS</a:t>
                      </a:r>
                    </a:p>
                  </a:txBody>
                  <a:tcPr/>
                </a:tc>
                <a:extLst>
                  <a:ext uri="{0D108BD9-81ED-4DB2-BD59-A6C34878D82A}">
                    <a16:rowId xmlns:a16="http://schemas.microsoft.com/office/drawing/2014/main" val="3834402511"/>
                  </a:ext>
                </a:extLst>
              </a:tr>
              <a:tr h="370840">
                <a:tc>
                  <a:txBody>
                    <a:bodyPr/>
                    <a:lstStyle/>
                    <a:p>
                      <a:r>
                        <a:rPr lang="es-CO" dirty="0"/>
                        <a:t>DICTAMEN ONC</a:t>
                      </a:r>
                    </a:p>
                    <a:p>
                      <a:r>
                        <a:rPr lang="es-CO" dirty="0"/>
                        <a:t>CONDICIONES GENERALES Y PARTICULARES DE LA PÓLIZA</a:t>
                      </a:r>
                    </a:p>
                    <a:p>
                      <a:r>
                        <a:rPr lang="es-CO" dirty="0"/>
                        <a:t>DECLARACIÓN PERITO NOGUERA</a:t>
                      </a:r>
                    </a:p>
                    <a:p>
                      <a:endParaRPr lang="es-CO" dirty="0"/>
                    </a:p>
                  </a:txBody>
                  <a:tcPr/>
                </a:tc>
                <a:extLst>
                  <a:ext uri="{0D108BD9-81ED-4DB2-BD59-A6C34878D82A}">
                    <a16:rowId xmlns:a16="http://schemas.microsoft.com/office/drawing/2014/main" val="1183828552"/>
                  </a:ext>
                </a:extLst>
              </a:tr>
            </a:tbl>
          </a:graphicData>
        </a:graphic>
      </p:graphicFrame>
      <p:sp>
        <p:nvSpPr>
          <p:cNvPr id="5" name="Title 4">
            <a:extLst>
              <a:ext uri="{FF2B5EF4-FFF2-40B4-BE49-F238E27FC236}">
                <a16:creationId xmlns:a16="http://schemas.microsoft.com/office/drawing/2014/main" id="{FD1FFD1F-E34A-B41F-4974-BFDBF0DBAA32}"/>
              </a:ext>
            </a:extLst>
          </p:cNvPr>
          <p:cNvSpPr>
            <a:spLocks noGrp="1"/>
          </p:cNvSpPr>
          <p:nvPr>
            <p:ph type="title"/>
          </p:nvPr>
        </p:nvSpPr>
        <p:spPr/>
        <p:txBody>
          <a:bodyPr/>
          <a:lstStyle/>
          <a:p>
            <a:r>
              <a:rPr lang="es-CO" sz="2400" dirty="0"/>
              <a:t>3.2	Del desconocimiento de los términos de la Póliza en lo que respecta a la liquidación de lucro cesante</a:t>
            </a:r>
          </a:p>
        </p:txBody>
      </p:sp>
    </p:spTree>
    <p:extLst>
      <p:ext uri="{BB962C8B-B14F-4D97-AF65-F5344CB8AC3E}">
        <p14:creationId xmlns:p14="http://schemas.microsoft.com/office/powerpoint/2010/main" val="4271095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6BC97DA-EA3A-6AA9-6872-4C595F83B9EE}"/>
              </a:ext>
            </a:extLst>
          </p:cNvPr>
          <p:cNvSpPr>
            <a:spLocks noGrp="1"/>
          </p:cNvSpPr>
          <p:nvPr>
            <p:ph sz="half" idx="1"/>
          </p:nvPr>
        </p:nvSpPr>
        <p:spPr>
          <a:xfrm>
            <a:off x="562893" y="1558759"/>
            <a:ext cx="5829970" cy="2900680"/>
          </a:xfrm>
        </p:spPr>
        <p:txBody>
          <a:bodyPr/>
          <a:lstStyle/>
          <a:p>
            <a:pPr marL="342900" indent="-342900">
              <a:buFont typeface="+mj-lt"/>
              <a:buAutoNum type="arabicPeriod"/>
            </a:pPr>
            <a:r>
              <a:rPr lang="es-CO" sz="1400" dirty="0"/>
              <a:t>El perito no corroboró ni confirmó los cálculos, cifras empleadas en el dictamen, aceptó en audiencia que se trató de datos que el Ingenio Pichichi le suministró. </a:t>
            </a:r>
          </a:p>
          <a:p>
            <a:pPr marL="342900" indent="-342900">
              <a:buFont typeface="+mj-lt"/>
              <a:buAutoNum type="arabicPeriod"/>
            </a:pPr>
            <a:r>
              <a:rPr lang="es-CO" sz="1400" dirty="0"/>
              <a:t>El perito no corroboró a nivel de detalle la información contable y financiera del Ingenio para efectos de elaborar su dictamen, trabajaron con lo que les entregó el Convocante. </a:t>
            </a:r>
          </a:p>
          <a:p>
            <a:pPr marL="342900" indent="-342900">
              <a:buFont typeface="+mj-lt"/>
              <a:buAutoNum type="arabicPeriod"/>
            </a:pPr>
            <a:r>
              <a:rPr lang="es-CO" sz="1400" dirty="0"/>
              <a:t>No descontó para efectos del periodo de indemnización, las paradas programadas que realizó el ingenio durante dicho espacio de tiempo. </a:t>
            </a:r>
          </a:p>
          <a:p>
            <a:pPr marL="342900" indent="-342900">
              <a:buFont typeface="+mj-lt"/>
              <a:buAutoNum type="arabicPeriod"/>
            </a:pPr>
            <a:r>
              <a:rPr lang="es-CO" sz="1400" dirty="0"/>
              <a:t>No tuvo en cuenta la exclusión de pérdidas consecuenciales, no obstante, afirmó en su dictamen que lo referente al lucro cesante del Ingenio Pichichi era una pérdida consecuencial. </a:t>
            </a:r>
          </a:p>
          <a:p>
            <a:endParaRPr lang="es-CO" sz="1600" dirty="0"/>
          </a:p>
          <a:p>
            <a:endParaRPr lang="es-CO" sz="1600" dirty="0"/>
          </a:p>
        </p:txBody>
      </p:sp>
      <p:graphicFrame>
        <p:nvGraphicFramePr>
          <p:cNvPr id="6" name="Table 6">
            <a:extLst>
              <a:ext uri="{FF2B5EF4-FFF2-40B4-BE49-F238E27FC236}">
                <a16:creationId xmlns:a16="http://schemas.microsoft.com/office/drawing/2014/main" id="{36FEC3D2-6D88-CA8F-F475-DA9656D6C222}"/>
              </a:ext>
            </a:extLst>
          </p:cNvPr>
          <p:cNvGraphicFramePr>
            <a:graphicFrameLocks noGrp="1"/>
          </p:cNvGraphicFramePr>
          <p:nvPr>
            <p:ph sz="half" idx="2"/>
            <p:extLst>
              <p:ext uri="{D42A27DB-BD31-4B8C-83A1-F6EECF244321}">
                <p14:modId xmlns:p14="http://schemas.microsoft.com/office/powerpoint/2010/main" val="2406451442"/>
              </p:ext>
            </p:extLst>
          </p:nvPr>
        </p:nvGraphicFramePr>
        <p:xfrm>
          <a:off x="6537325" y="1558925"/>
          <a:ext cx="2809875" cy="2900680"/>
        </p:xfrm>
        <a:graphic>
          <a:graphicData uri="http://schemas.openxmlformats.org/drawingml/2006/table">
            <a:tbl>
              <a:tblPr firstRow="1" bandRow="1">
                <a:tableStyleId>{CEF6447A-24EA-4742-A8FB-1DF080B5CEFA}</a:tableStyleId>
              </a:tblPr>
              <a:tblGrid>
                <a:gridCol w="2809875">
                  <a:extLst>
                    <a:ext uri="{9D8B030D-6E8A-4147-A177-3AD203B41FA5}">
                      <a16:colId xmlns:a16="http://schemas.microsoft.com/office/drawing/2014/main" val="1956297647"/>
                    </a:ext>
                  </a:extLst>
                </a:gridCol>
              </a:tblGrid>
              <a:tr h="370840">
                <a:tc>
                  <a:txBody>
                    <a:bodyPr/>
                    <a:lstStyle/>
                    <a:p>
                      <a:pPr algn="ctr"/>
                      <a:r>
                        <a:rPr lang="es-CO" sz="1600" b="1" i="0" kern="1200" noProof="0" dirty="0">
                          <a:solidFill>
                            <a:schemeClr val="lt1"/>
                          </a:solidFill>
                          <a:latin typeface="+mn-lt"/>
                          <a:ea typeface="Calibri"/>
                          <a:cs typeface="Calibri"/>
                          <a:sym typeface="Calibri"/>
                        </a:rPr>
                        <a:t>PRUEBAS</a:t>
                      </a:r>
                      <a:endParaRPr lang="es-CO" noProof="0" dirty="0"/>
                    </a:p>
                  </a:txBody>
                  <a:tcPr/>
                </a:tc>
                <a:extLst>
                  <a:ext uri="{0D108BD9-81ED-4DB2-BD59-A6C34878D82A}">
                    <a16:rowId xmlns:a16="http://schemas.microsoft.com/office/drawing/2014/main" val="3268388796"/>
                  </a:ext>
                </a:extLst>
              </a:tr>
              <a:tr h="370840">
                <a:tc>
                  <a:txBody>
                    <a:bodyPr/>
                    <a:lstStyle/>
                    <a:p>
                      <a:r>
                        <a:rPr lang="es-CO" sz="1600" i="0" noProof="0" dirty="0">
                          <a:latin typeface="+mj-lt"/>
                          <a:ea typeface="Calibri"/>
                          <a:cs typeface="Calibri"/>
                          <a:sym typeface="Calibri"/>
                        </a:rPr>
                        <a:t>DICTAMEN ONC</a:t>
                      </a:r>
                    </a:p>
                    <a:p>
                      <a:r>
                        <a:rPr lang="es-CO" sz="1600" i="0" noProof="0" dirty="0">
                          <a:latin typeface="+mj-lt"/>
                          <a:ea typeface="Calibri"/>
                          <a:cs typeface="Calibri"/>
                          <a:sym typeface="Calibri"/>
                        </a:rPr>
                        <a:t>DECLARACIÓN PERITO NOGUERA</a:t>
                      </a:r>
                    </a:p>
                    <a:p>
                      <a:r>
                        <a:rPr lang="es-CO" sz="1600" i="0" noProof="0" dirty="0">
                          <a:latin typeface="+mj-lt"/>
                          <a:ea typeface="Calibri"/>
                          <a:cs typeface="Calibri"/>
                          <a:sym typeface="Calibri"/>
                        </a:rPr>
                        <a:t>TESTIMONIO JAIRO BARBOSA, </a:t>
                      </a:r>
                    </a:p>
                    <a:p>
                      <a:r>
                        <a:rPr lang="es-CO" sz="1600" i="0" kern="1200" noProof="0" dirty="0">
                          <a:solidFill>
                            <a:schemeClr val="tx1"/>
                          </a:solidFill>
                          <a:latin typeface="+mn-lt"/>
                          <a:ea typeface="Calibri"/>
                          <a:cs typeface="Calibri"/>
                          <a:sym typeface="Calibri"/>
                        </a:rPr>
                        <a:t>TESTIMONIO </a:t>
                      </a:r>
                      <a:r>
                        <a:rPr lang="es-CO" sz="1600" i="0" noProof="0" dirty="0">
                          <a:latin typeface="+mj-lt"/>
                          <a:ea typeface="Calibri"/>
                          <a:cs typeface="Calibri"/>
                          <a:sym typeface="Calibri"/>
                        </a:rPr>
                        <a:t>HÉBERT BELALCÁZAR</a:t>
                      </a:r>
                    </a:p>
                    <a:p>
                      <a:r>
                        <a:rPr lang="es-CO" sz="1600" i="0" noProof="0" dirty="0">
                          <a:latin typeface="+mj-lt"/>
                          <a:ea typeface="Calibri"/>
                          <a:cs typeface="Calibri"/>
                          <a:sym typeface="Calibri"/>
                        </a:rPr>
                        <a:t>CONDICIONES GENERALES Y PARTICULARES DE LA PÓLIZA.</a:t>
                      </a:r>
                      <a:endParaRPr lang="es-CO" i="0" noProof="0" dirty="0">
                        <a:latin typeface="+mj-lt"/>
                      </a:endParaRPr>
                    </a:p>
                  </a:txBody>
                  <a:tcPr/>
                </a:tc>
                <a:extLst>
                  <a:ext uri="{0D108BD9-81ED-4DB2-BD59-A6C34878D82A}">
                    <a16:rowId xmlns:a16="http://schemas.microsoft.com/office/drawing/2014/main" val="4227286318"/>
                  </a:ext>
                </a:extLst>
              </a:tr>
            </a:tbl>
          </a:graphicData>
        </a:graphic>
      </p:graphicFrame>
      <p:sp>
        <p:nvSpPr>
          <p:cNvPr id="5" name="Title 4">
            <a:extLst>
              <a:ext uri="{FF2B5EF4-FFF2-40B4-BE49-F238E27FC236}">
                <a16:creationId xmlns:a16="http://schemas.microsoft.com/office/drawing/2014/main" id="{B0F8E522-2E97-31AD-1029-695AFE143D45}"/>
              </a:ext>
            </a:extLst>
          </p:cNvPr>
          <p:cNvSpPr>
            <a:spLocks noGrp="1"/>
          </p:cNvSpPr>
          <p:nvPr>
            <p:ph type="title"/>
          </p:nvPr>
        </p:nvSpPr>
        <p:spPr/>
        <p:txBody>
          <a:bodyPr/>
          <a:lstStyle/>
          <a:p>
            <a:r>
              <a:rPr lang="es-CO" sz="2400" dirty="0"/>
              <a:t>3.3	De los errores graves en el dictamen con respecto a la determinación de la liquidación del lucro cesante</a:t>
            </a:r>
          </a:p>
        </p:txBody>
      </p:sp>
      <p:sp>
        <p:nvSpPr>
          <p:cNvPr id="7" name="TextBox 6">
            <a:extLst>
              <a:ext uri="{FF2B5EF4-FFF2-40B4-BE49-F238E27FC236}">
                <a16:creationId xmlns:a16="http://schemas.microsoft.com/office/drawing/2014/main" id="{FB9B1D52-4184-7D94-C31B-15D8F360A059}"/>
              </a:ext>
            </a:extLst>
          </p:cNvPr>
          <p:cNvSpPr txBox="1"/>
          <p:nvPr/>
        </p:nvSpPr>
        <p:spPr>
          <a:xfrm>
            <a:off x="558800" y="4455117"/>
            <a:ext cx="8784000" cy="1775614"/>
          </a:xfrm>
          <a:prstGeom prst="rect">
            <a:avLst/>
          </a:prstGeom>
          <a:noFill/>
        </p:spPr>
        <p:txBody>
          <a:bodyPr wrap="square" lIns="0" tIns="0" rIns="0" bIns="0" rtlCol="0">
            <a:spAutoFit/>
          </a:bodyPr>
          <a:lstStyle/>
          <a:p>
            <a:pPr marL="540385" indent="-540385" algn="just">
              <a:lnSpc>
                <a:spcPct val="114000"/>
              </a:lnSpc>
              <a:spcBef>
                <a:spcPts val="200"/>
              </a:spcBef>
              <a:spcAft>
                <a:spcPts val="1400"/>
              </a:spcAft>
              <a:tabLst>
                <a:tab pos="540385" algn="l"/>
                <a:tab pos="449580" algn="l"/>
              </a:tabLst>
            </a:pPr>
            <a:r>
              <a:rPr lang="es-CO" sz="2400" b="1" dirty="0">
                <a:latin typeface="+mj-lt"/>
                <a:ea typeface="+mj-ea"/>
                <a:cs typeface="+mj-cs"/>
              </a:rPr>
              <a:t>3.4 De la legalidad del dictamen en lo que refiere a lucro cesante </a:t>
            </a:r>
          </a:p>
          <a:p>
            <a:pPr>
              <a:spcBef>
                <a:spcPts val="600"/>
              </a:spcBef>
            </a:pPr>
            <a:r>
              <a:rPr lang="es-CO" sz="1400" dirty="0"/>
              <a:t>Los mismos reparos efectuados con ocasión de la legalidad del dictamen para efectos de la liquidación del daño material son pertinentes en este momento. </a:t>
            </a:r>
          </a:p>
          <a:p>
            <a:pPr algn="l"/>
            <a:endParaRPr lang="es-CO" sz="1600" dirty="0" err="1">
              <a:latin typeface="+mn-lt"/>
            </a:endParaRPr>
          </a:p>
        </p:txBody>
      </p:sp>
    </p:spTree>
    <p:extLst>
      <p:ext uri="{BB962C8B-B14F-4D97-AF65-F5344CB8AC3E}">
        <p14:creationId xmlns:p14="http://schemas.microsoft.com/office/powerpoint/2010/main" val="1863443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a:extLst>
              <a:ext uri="{FF2B5EF4-FFF2-40B4-BE49-F238E27FC236}">
                <a16:creationId xmlns:a16="http://schemas.microsoft.com/office/drawing/2014/main" id="{B2BF29EC-8C3E-0FCE-B1EA-049065038B42}"/>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9687" r="9687"/>
          <a:stretch>
            <a:fillRect/>
          </a:stretch>
        </p:blipFill>
        <p:spPr/>
      </p:pic>
      <p:sp>
        <p:nvSpPr>
          <p:cNvPr id="5" name="Title 4">
            <a:extLst>
              <a:ext uri="{FF2B5EF4-FFF2-40B4-BE49-F238E27FC236}">
                <a16:creationId xmlns:a16="http://schemas.microsoft.com/office/drawing/2014/main" id="{3503C388-1427-BE6D-3ECA-58707D995E5F}"/>
              </a:ext>
            </a:extLst>
          </p:cNvPr>
          <p:cNvSpPr>
            <a:spLocks noGrp="1"/>
          </p:cNvSpPr>
          <p:nvPr>
            <p:ph type="title"/>
          </p:nvPr>
        </p:nvSpPr>
        <p:spPr>
          <a:xfrm>
            <a:off x="4465747" y="1196752"/>
            <a:ext cx="5060347" cy="396000"/>
          </a:xfrm>
        </p:spPr>
        <p:txBody>
          <a:bodyPr/>
          <a:lstStyle/>
          <a:p>
            <a:pPr marL="342900" lvl="0" indent="-342900" algn="ctr" rtl="0">
              <a:lnSpc>
                <a:spcPct val="114000"/>
              </a:lnSpc>
              <a:spcBef>
                <a:spcPts val="1200"/>
              </a:spcBef>
              <a:spcAft>
                <a:spcPts val="1400"/>
              </a:spcAft>
              <a:tabLst>
                <a:tab pos="540385" algn="l"/>
              </a:tabLst>
            </a:pPr>
            <a:r>
              <a:rPr lang="es-CO" sz="1600" b="1" kern="0" cap="all" dirty="0">
                <a:solidFill>
                  <a:srgbClr val="000000"/>
                </a:solidFill>
                <a:effectLst/>
                <a:latin typeface="Trebuchet MS" panose="020B0603020202020204" pitchFamily="34" charset="0"/>
                <a:ea typeface="Malgun Gothic" panose="020B0503020000020004" pitchFamily="34" charset="-127"/>
                <a:cs typeface="Times New Roman" panose="02020603050405020304" pitchFamily="18" charset="0"/>
              </a:rPr>
              <a:t>4. SUBSIDIARIA - DE LA HIPOTÉTICA EXTENSIÓN DE LA INDEMNIZACIÓN CONFORME A LOS TÉRMINOS Y CONDICIONES DE LA PÓLIZA</a:t>
            </a:r>
            <a:br>
              <a:rPr lang="es-CO" sz="1600" b="1" kern="0" cap="all" dirty="0">
                <a:solidFill>
                  <a:srgbClr val="000000"/>
                </a:solidFill>
                <a:effectLst/>
                <a:latin typeface="Trebuchet MS" panose="020B0603020202020204" pitchFamily="34" charset="0"/>
                <a:ea typeface="Malgun Gothic" panose="020B0503020000020004" pitchFamily="34" charset="-127"/>
                <a:cs typeface="Times New Roman" panose="02020603050405020304" pitchFamily="18" charset="0"/>
              </a:rPr>
            </a:br>
            <a:br>
              <a:rPr lang="es-CO" sz="1600" b="1" kern="0" cap="all" dirty="0">
                <a:solidFill>
                  <a:srgbClr val="000000"/>
                </a:solidFill>
                <a:effectLst/>
                <a:latin typeface="Trebuchet MS" panose="020B0603020202020204" pitchFamily="34" charset="0"/>
                <a:ea typeface="Malgun Gothic" panose="020B0503020000020004" pitchFamily="34" charset="-127"/>
                <a:cs typeface="Times New Roman" panose="02020603050405020304" pitchFamily="18" charset="0"/>
              </a:rPr>
            </a:br>
            <a:r>
              <a:rPr lang="es-CO" sz="1600" b="1" kern="0" cap="all" dirty="0">
                <a:solidFill>
                  <a:srgbClr val="000000"/>
                </a:solidFill>
                <a:effectLst/>
                <a:latin typeface="Trebuchet MS" panose="020B0603020202020204" pitchFamily="34" charset="0"/>
                <a:ea typeface="Malgun Gothic" panose="020B0503020000020004" pitchFamily="34" charset="-127"/>
                <a:cs typeface="Times New Roman" panose="02020603050405020304" pitchFamily="18" charset="0"/>
              </a:rPr>
              <a:t>4.1 daño emergente</a:t>
            </a:r>
            <a:endParaRPr lang="es-CO" sz="1600" dirty="0"/>
          </a:p>
        </p:txBody>
      </p:sp>
      <p:sp>
        <p:nvSpPr>
          <p:cNvPr id="6" name="Text Placeholder 5">
            <a:extLst>
              <a:ext uri="{FF2B5EF4-FFF2-40B4-BE49-F238E27FC236}">
                <a16:creationId xmlns:a16="http://schemas.microsoft.com/office/drawing/2014/main" id="{97FE4DD6-7BD9-19EE-3AB3-62469A2FF8CF}"/>
              </a:ext>
            </a:extLst>
          </p:cNvPr>
          <p:cNvSpPr>
            <a:spLocks noGrp="1"/>
          </p:cNvSpPr>
          <p:nvPr>
            <p:ph type="body" idx="1"/>
          </p:nvPr>
        </p:nvSpPr>
        <p:spPr>
          <a:xfrm>
            <a:off x="4126094" y="1700808"/>
            <a:ext cx="5400000" cy="1512000"/>
          </a:xfrm>
        </p:spPr>
        <p:txBody>
          <a:bodyPr/>
          <a:lstStyle/>
          <a:p>
            <a:pPr marL="342900" indent="-342900" algn="just">
              <a:buFont typeface="+mj-lt"/>
              <a:buAutoNum type="arabicPeriod"/>
            </a:pPr>
            <a:r>
              <a:rPr lang="es-CO" sz="1200" dirty="0"/>
              <a:t>Se probó que, según la metodología pactada en la Póliza, la indemnización del Ingenio por daño material ascendería a COP$ 659,456,512</a:t>
            </a:r>
          </a:p>
          <a:p>
            <a:pPr marL="342900" indent="-342900" algn="just">
              <a:buFont typeface="+mj-lt"/>
              <a:buAutoNum type="arabicPeriod"/>
            </a:pPr>
            <a:r>
              <a:rPr lang="es-CO" sz="1200" dirty="0"/>
              <a:t>Se probó que el valor de reposición del reductor dañado ascendió a </a:t>
            </a:r>
            <a:r>
              <a:rPr lang="es-CO" sz="1200" dirty="0" err="1"/>
              <a:t>COP$1.775.380.033</a:t>
            </a:r>
            <a:r>
              <a:rPr lang="es-CO" sz="1200" dirty="0"/>
              <a:t>.  Ese bien se constituyó en una pérdida total, porque a pesar de formar parte de los componentes del Molino No. 6 se trataba de una máquina independiente, intercambiable según las necesidades del Ingenio Pichichi, con diseñadores, fabricantes distintos a los de los demás componentes y que inclusive podía cambiarse por otro de características, dimensiones, edad y potencia distintos. </a:t>
            </a:r>
          </a:p>
          <a:p>
            <a:pPr marL="342900" indent="-342900" algn="just">
              <a:buFont typeface="+mj-lt"/>
              <a:buAutoNum type="arabicPeriod"/>
            </a:pPr>
            <a:r>
              <a:rPr lang="es-CO" sz="1200" dirty="0"/>
              <a:t>Que aplicado el demérito por uso aplicado en la Póliza del 65%, el valor real del bien afectado ascendió a COP 621.382.01, al que debía sumarse </a:t>
            </a:r>
            <a:r>
              <a:rPr lang="es-CO" sz="1200" dirty="0" err="1"/>
              <a:t>COP$218.073.500</a:t>
            </a:r>
            <a:r>
              <a:rPr lang="es-CO" sz="1200" dirty="0"/>
              <a:t> por gastos derivados de instalación y ajuste del reductor usado de La Cabaña, para un total de COP$ 839.456.512, al que finalmente, debe aplicarse el deducible pactado en la Póliza de </a:t>
            </a:r>
            <a:r>
              <a:rPr lang="es-CO" sz="1200" dirty="0" err="1"/>
              <a:t>COP$180.000.000</a:t>
            </a:r>
            <a:r>
              <a:rPr lang="es-CO" sz="1200" dirty="0"/>
              <a:t>, para un total de COP$ 659,456,512.</a:t>
            </a:r>
          </a:p>
          <a:p>
            <a:endParaRPr lang="es-CO" sz="1200" dirty="0"/>
          </a:p>
        </p:txBody>
      </p:sp>
      <p:graphicFrame>
        <p:nvGraphicFramePr>
          <p:cNvPr id="10" name="Table 10">
            <a:extLst>
              <a:ext uri="{FF2B5EF4-FFF2-40B4-BE49-F238E27FC236}">
                <a16:creationId xmlns:a16="http://schemas.microsoft.com/office/drawing/2014/main" id="{F8381D0B-0604-391B-6C0E-F749CFC5BB0B}"/>
              </a:ext>
            </a:extLst>
          </p:cNvPr>
          <p:cNvGraphicFramePr>
            <a:graphicFrameLocks noGrp="1"/>
          </p:cNvGraphicFramePr>
          <p:nvPr>
            <p:extLst>
              <p:ext uri="{D42A27DB-BD31-4B8C-83A1-F6EECF244321}">
                <p14:modId xmlns:p14="http://schemas.microsoft.com/office/powerpoint/2010/main" val="1638831697"/>
              </p:ext>
            </p:extLst>
          </p:nvPr>
        </p:nvGraphicFramePr>
        <p:xfrm>
          <a:off x="4160912" y="4913616"/>
          <a:ext cx="4392488" cy="1859280"/>
        </p:xfrm>
        <a:graphic>
          <a:graphicData uri="http://schemas.openxmlformats.org/drawingml/2006/table">
            <a:tbl>
              <a:tblPr firstRow="1" bandRow="1">
                <a:tableStyleId>{CEF6447A-24EA-4742-A8FB-1DF080B5CEFA}</a:tableStyleId>
              </a:tblPr>
              <a:tblGrid>
                <a:gridCol w="4392488">
                  <a:extLst>
                    <a:ext uri="{9D8B030D-6E8A-4147-A177-3AD203B41FA5}">
                      <a16:colId xmlns:a16="http://schemas.microsoft.com/office/drawing/2014/main" val="295559918"/>
                    </a:ext>
                  </a:extLst>
                </a:gridCol>
              </a:tblGrid>
              <a:tr h="171568">
                <a:tc>
                  <a:txBody>
                    <a:bodyPr/>
                    <a:lstStyle/>
                    <a:p>
                      <a:pPr algn="ctr"/>
                      <a:r>
                        <a:rPr lang="es-CO" sz="1000" dirty="0"/>
                        <a:t>PRUEBAS</a:t>
                      </a:r>
                    </a:p>
                  </a:txBody>
                  <a:tcPr/>
                </a:tc>
                <a:extLst>
                  <a:ext uri="{0D108BD9-81ED-4DB2-BD59-A6C34878D82A}">
                    <a16:rowId xmlns:a16="http://schemas.microsoft.com/office/drawing/2014/main" val="4255473161"/>
                  </a:ext>
                </a:extLst>
              </a:tr>
              <a:tr h="1322618">
                <a:tc>
                  <a:txBody>
                    <a:bodyPr/>
                    <a:lstStyle/>
                    <a:p>
                      <a:r>
                        <a:rPr lang="es-CO" sz="1000" dirty="0"/>
                        <a:t>DEMANDA</a:t>
                      </a:r>
                    </a:p>
                    <a:p>
                      <a:r>
                        <a:rPr lang="es-CO" sz="1000" dirty="0"/>
                        <a:t>SOLICITUDES DE INDEMNIZACIÓN </a:t>
                      </a:r>
                    </a:p>
                    <a:p>
                      <a:r>
                        <a:rPr lang="es-CO" sz="1000" dirty="0"/>
                        <a:t>DICTAMEN ONC</a:t>
                      </a:r>
                    </a:p>
                    <a:p>
                      <a:r>
                        <a:rPr lang="es-CO" sz="1000" dirty="0"/>
                        <a:t>ESCRITO DE PRONUNCIAMIENTO FRENTE LA OBJECIÓN DEL JURAMENTO ESTIMATORIO</a:t>
                      </a:r>
                    </a:p>
                    <a:p>
                      <a:r>
                        <a:rPr lang="es-CO" sz="1000" dirty="0"/>
                        <a:t>DICTAMEN JORGE ARANGO</a:t>
                      </a:r>
                    </a:p>
                    <a:p>
                      <a:r>
                        <a:rPr lang="es-CO" sz="1000" dirty="0"/>
                        <a:t>TESTIMONIO JAIRO BARBOSA</a:t>
                      </a:r>
                    </a:p>
                    <a:p>
                      <a:r>
                        <a:rPr lang="es-CO" sz="1000" dirty="0"/>
                        <a:t>TESTIMONIO DANIEL MUÑOZ</a:t>
                      </a:r>
                    </a:p>
                    <a:p>
                      <a:r>
                        <a:rPr lang="es-CO" sz="1000" dirty="0"/>
                        <a:t>TESTIMONIO MARCO CASTIBLANCO</a:t>
                      </a:r>
                    </a:p>
                    <a:p>
                      <a:r>
                        <a:rPr lang="es-CO" sz="1000" dirty="0"/>
                        <a:t>DECLARACIÓN GERMAN NOGUERA</a:t>
                      </a:r>
                    </a:p>
                  </a:txBody>
                  <a:tcPr/>
                </a:tc>
                <a:extLst>
                  <a:ext uri="{0D108BD9-81ED-4DB2-BD59-A6C34878D82A}">
                    <a16:rowId xmlns:a16="http://schemas.microsoft.com/office/drawing/2014/main" val="363302798"/>
                  </a:ext>
                </a:extLst>
              </a:tr>
            </a:tbl>
          </a:graphicData>
        </a:graphic>
      </p:graphicFrame>
    </p:spTree>
    <p:extLst>
      <p:ext uri="{BB962C8B-B14F-4D97-AF65-F5344CB8AC3E}">
        <p14:creationId xmlns:p14="http://schemas.microsoft.com/office/powerpoint/2010/main" val="2841434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a:extLst>
              <a:ext uri="{FF2B5EF4-FFF2-40B4-BE49-F238E27FC236}">
                <a16:creationId xmlns:a16="http://schemas.microsoft.com/office/drawing/2014/main" id="{727CE263-CBE0-8A2D-00E7-3F001353648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9687" r="9687"/>
          <a:stretch>
            <a:fillRect/>
          </a:stretch>
        </p:blipFill>
        <p:spPr/>
      </p:pic>
      <p:sp>
        <p:nvSpPr>
          <p:cNvPr id="10" name="Title 9">
            <a:extLst>
              <a:ext uri="{FF2B5EF4-FFF2-40B4-BE49-F238E27FC236}">
                <a16:creationId xmlns:a16="http://schemas.microsoft.com/office/drawing/2014/main" id="{E827EAF6-EC3E-D855-05FC-F4862350EB17}"/>
              </a:ext>
            </a:extLst>
          </p:cNvPr>
          <p:cNvSpPr>
            <a:spLocks noGrp="1"/>
          </p:cNvSpPr>
          <p:nvPr>
            <p:ph type="title"/>
          </p:nvPr>
        </p:nvSpPr>
        <p:spPr>
          <a:xfrm>
            <a:off x="4330737" y="1139670"/>
            <a:ext cx="5400000" cy="396000"/>
          </a:xfrm>
        </p:spPr>
        <p:txBody>
          <a:bodyPr/>
          <a:lstStyle/>
          <a:p>
            <a:pPr algn="ctr"/>
            <a:r>
              <a:rPr lang="es-CO" sz="1600" b="1" kern="0" cap="all" dirty="0">
                <a:solidFill>
                  <a:srgbClr val="000000"/>
                </a:solidFill>
                <a:effectLst/>
                <a:latin typeface="Trebuchet MS" panose="020B0603020202020204" pitchFamily="34" charset="0"/>
                <a:ea typeface="Malgun Gothic" panose="020B0503020000020004" pitchFamily="34" charset="-127"/>
                <a:cs typeface="Times New Roman" panose="02020603050405020304" pitchFamily="18" charset="0"/>
              </a:rPr>
              <a:t>4. SUBSIDIARIA - DE LA HIPOTÉTICA EXTENSIÓN DE LA INDEMNIZACIÓN CONFORME A LOS TÉRMINOS Y CONDICIONES DE LA PÓLIZA</a:t>
            </a:r>
            <a:br>
              <a:rPr lang="es-CO" sz="1600" b="1" kern="0" cap="all" dirty="0">
                <a:solidFill>
                  <a:srgbClr val="000000"/>
                </a:solidFill>
                <a:effectLst/>
                <a:latin typeface="Trebuchet MS" panose="020B0603020202020204" pitchFamily="34" charset="0"/>
                <a:ea typeface="Malgun Gothic" panose="020B0503020000020004" pitchFamily="34" charset="-127"/>
                <a:cs typeface="Times New Roman" panose="02020603050405020304" pitchFamily="18" charset="0"/>
              </a:rPr>
            </a:br>
            <a:br>
              <a:rPr lang="es-CO" sz="1600" b="1" kern="0" cap="all" dirty="0">
                <a:solidFill>
                  <a:srgbClr val="000000"/>
                </a:solidFill>
                <a:effectLst/>
                <a:latin typeface="Trebuchet MS" panose="020B0603020202020204" pitchFamily="34" charset="0"/>
                <a:ea typeface="Malgun Gothic" panose="020B0503020000020004" pitchFamily="34" charset="-127"/>
                <a:cs typeface="Times New Roman" panose="02020603050405020304" pitchFamily="18" charset="0"/>
              </a:rPr>
            </a:br>
            <a:r>
              <a:rPr lang="es-CO" sz="1600" b="1" kern="0" cap="all" dirty="0">
                <a:solidFill>
                  <a:srgbClr val="000000"/>
                </a:solidFill>
                <a:effectLst/>
                <a:latin typeface="Trebuchet MS" panose="020B0603020202020204" pitchFamily="34" charset="0"/>
                <a:ea typeface="Malgun Gothic" panose="020B0503020000020004" pitchFamily="34" charset="-127"/>
                <a:cs typeface="Times New Roman" panose="02020603050405020304" pitchFamily="18" charset="0"/>
              </a:rPr>
              <a:t>4.2 Lucro Cesante</a:t>
            </a:r>
            <a:endParaRPr lang="es-CO" sz="1600" dirty="0"/>
          </a:p>
        </p:txBody>
      </p:sp>
      <p:sp>
        <p:nvSpPr>
          <p:cNvPr id="11" name="Text Placeholder 10">
            <a:extLst>
              <a:ext uri="{FF2B5EF4-FFF2-40B4-BE49-F238E27FC236}">
                <a16:creationId xmlns:a16="http://schemas.microsoft.com/office/drawing/2014/main" id="{5B9D02C9-3CA3-777B-65E1-91061BF38EC9}"/>
              </a:ext>
            </a:extLst>
          </p:cNvPr>
          <p:cNvSpPr>
            <a:spLocks noGrp="1"/>
          </p:cNvSpPr>
          <p:nvPr>
            <p:ph type="body" idx="1"/>
          </p:nvPr>
        </p:nvSpPr>
        <p:spPr>
          <a:xfrm>
            <a:off x="4084905" y="1693099"/>
            <a:ext cx="5400000" cy="1512000"/>
          </a:xfrm>
        </p:spPr>
        <p:txBody>
          <a:bodyPr/>
          <a:lstStyle/>
          <a:p>
            <a:pPr algn="just"/>
            <a:r>
              <a:rPr lang="es-CO" sz="1200" dirty="0"/>
              <a:t>EN CASO DE QUE EL TRIBUNAL CONSIDERE QUE EL INGENIO SÍ TIENE DERECHO A UNA INDEMNIZACIÓN POR CONCEPTO DE LUCRO CESANTE</a:t>
            </a:r>
          </a:p>
          <a:p>
            <a:pPr marL="228600" indent="-228600" algn="just">
              <a:buFont typeface="+mj-lt"/>
              <a:buAutoNum type="arabicPeriod"/>
            </a:pPr>
            <a:r>
              <a:rPr lang="es-CO" sz="1200" dirty="0"/>
              <a:t>Está probado que la única cifra a la que tendría el Ingenio por concepto de lucro cesante sería de </a:t>
            </a:r>
            <a:r>
              <a:rPr lang="es-CO" sz="1200" dirty="0" err="1"/>
              <a:t>COP$1.413.101.276</a:t>
            </a:r>
            <a:r>
              <a:rPr lang="es-CO" sz="1200" dirty="0"/>
              <a:t>.</a:t>
            </a:r>
          </a:p>
          <a:p>
            <a:pPr marL="228600" indent="-228600" algn="just">
              <a:buFont typeface="+mj-lt"/>
              <a:buAutoNum type="arabicPeriod"/>
            </a:pPr>
            <a:r>
              <a:rPr lang="es-CO" sz="1200" dirty="0"/>
              <a:t>Con base en la información financiera y contable del Ingenio Pichichi corroborada al máximo nivel de detalle, y aplicando la metodología prevista en la Póliza para efectos de la liquidación del lucro cesante, se multiplicó el valor de las ventas dejadas de realizar, entre Azúcar y Miel (</a:t>
            </a:r>
            <a:r>
              <a:rPr lang="es-CO" sz="1200" dirty="0" err="1"/>
              <a:t>COP$6.158.015.298</a:t>
            </a:r>
            <a:r>
              <a:rPr lang="es-CO" sz="1200" dirty="0"/>
              <a:t>) por el margen de contribución o porcentaje de utilidad bruta (25,50%), lo cual arroja como resultado el valor de (</a:t>
            </a:r>
            <a:r>
              <a:rPr lang="es-CO" sz="1200" dirty="0" err="1"/>
              <a:t>COP$1.570.112.528</a:t>
            </a:r>
            <a:r>
              <a:rPr lang="es-CO" sz="1200" dirty="0"/>
              <a:t>), al que finalmente, debe aplicarse el deducible de 20 días pactado en el contrato de seguro.</a:t>
            </a:r>
          </a:p>
          <a:p>
            <a:pPr marL="228600" indent="-228600" algn="just">
              <a:buFont typeface="+mj-lt"/>
              <a:buAutoNum type="arabicPeriod"/>
            </a:pPr>
            <a:r>
              <a:rPr lang="es-CO" sz="1200" dirty="0"/>
              <a:t>Respecto al periodo de indemnización, se encuentra probado que, dicho espacio de tiempo, bajo criterios de “razonabilidad” y “normalidad”, se extendió hasta el 2 de febrero de 2022.</a:t>
            </a:r>
          </a:p>
          <a:p>
            <a:pPr marL="228600" indent="-228600" algn="just">
              <a:buFont typeface="+mj-lt"/>
              <a:buAutoNum type="arabicPeriod"/>
            </a:pPr>
            <a:endParaRPr lang="es-CO" sz="1200" dirty="0"/>
          </a:p>
        </p:txBody>
      </p:sp>
      <p:graphicFrame>
        <p:nvGraphicFramePr>
          <p:cNvPr id="16" name="Table 16">
            <a:extLst>
              <a:ext uri="{FF2B5EF4-FFF2-40B4-BE49-F238E27FC236}">
                <a16:creationId xmlns:a16="http://schemas.microsoft.com/office/drawing/2014/main" id="{26AC400E-B600-C5C0-6DC4-04B19478140D}"/>
              </a:ext>
            </a:extLst>
          </p:cNvPr>
          <p:cNvGraphicFramePr>
            <a:graphicFrameLocks noGrp="1"/>
          </p:cNvGraphicFramePr>
          <p:nvPr>
            <p:extLst>
              <p:ext uri="{D42A27DB-BD31-4B8C-83A1-F6EECF244321}">
                <p14:modId xmlns:p14="http://schemas.microsoft.com/office/powerpoint/2010/main" val="2166078730"/>
              </p:ext>
            </p:extLst>
          </p:nvPr>
        </p:nvGraphicFramePr>
        <p:xfrm>
          <a:off x="4330736" y="4869160"/>
          <a:ext cx="5158167" cy="1376680"/>
        </p:xfrm>
        <a:graphic>
          <a:graphicData uri="http://schemas.openxmlformats.org/drawingml/2006/table">
            <a:tbl>
              <a:tblPr firstRow="1" bandRow="1">
                <a:tableStyleId>{CEF6447A-24EA-4742-A8FB-1DF080B5CEFA}</a:tableStyleId>
              </a:tblPr>
              <a:tblGrid>
                <a:gridCol w="5158167">
                  <a:extLst>
                    <a:ext uri="{9D8B030D-6E8A-4147-A177-3AD203B41FA5}">
                      <a16:colId xmlns:a16="http://schemas.microsoft.com/office/drawing/2014/main" val="1093794530"/>
                    </a:ext>
                  </a:extLst>
                </a:gridCol>
              </a:tblGrid>
              <a:tr h="370840">
                <a:tc>
                  <a:txBody>
                    <a:bodyPr/>
                    <a:lstStyle/>
                    <a:p>
                      <a:pPr algn="ctr"/>
                      <a:r>
                        <a:rPr lang="es-CO" sz="1200" dirty="0"/>
                        <a:t>PRUEBAS</a:t>
                      </a:r>
                    </a:p>
                  </a:txBody>
                  <a:tcPr/>
                </a:tc>
                <a:extLst>
                  <a:ext uri="{0D108BD9-81ED-4DB2-BD59-A6C34878D82A}">
                    <a16:rowId xmlns:a16="http://schemas.microsoft.com/office/drawing/2014/main" val="4112698440"/>
                  </a:ext>
                </a:extLst>
              </a:tr>
              <a:tr h="370840">
                <a:tc>
                  <a:txBody>
                    <a:bodyPr/>
                    <a:lstStyle/>
                    <a:p>
                      <a:r>
                        <a:rPr lang="es-CO" sz="1200" dirty="0"/>
                        <a:t>DICTAMEN JORGE ARANGO</a:t>
                      </a:r>
                    </a:p>
                    <a:p>
                      <a:r>
                        <a:rPr lang="es-CO" sz="1200" dirty="0"/>
                        <a:t>CONDICIONES GENERALES Y PARTICULARES DE LA PÓLIZA</a:t>
                      </a:r>
                    </a:p>
                    <a:p>
                      <a:r>
                        <a:rPr lang="es-CO" sz="1200" dirty="0"/>
                        <a:t>COTIZACIÓN LO TRADING</a:t>
                      </a:r>
                    </a:p>
                    <a:p>
                      <a:r>
                        <a:rPr lang="es-CO" sz="1200" dirty="0"/>
                        <a:t>CRONOGRAMA DE MONTAJE GENERAL DEL REDUCTOR ELABORADO POR EL INGENIO PICHICHI</a:t>
                      </a:r>
                    </a:p>
                  </a:txBody>
                  <a:tcPr/>
                </a:tc>
                <a:extLst>
                  <a:ext uri="{0D108BD9-81ED-4DB2-BD59-A6C34878D82A}">
                    <a16:rowId xmlns:a16="http://schemas.microsoft.com/office/drawing/2014/main" val="2898542500"/>
                  </a:ext>
                </a:extLst>
              </a:tr>
            </a:tbl>
          </a:graphicData>
        </a:graphic>
      </p:graphicFrame>
    </p:spTree>
    <p:extLst>
      <p:ext uri="{BB962C8B-B14F-4D97-AF65-F5344CB8AC3E}">
        <p14:creationId xmlns:p14="http://schemas.microsoft.com/office/powerpoint/2010/main" val="614426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8BDBB8-0FDC-7AE4-0DAA-7292ED947AD3}"/>
              </a:ext>
            </a:extLst>
          </p:cNvPr>
          <p:cNvSpPr>
            <a:spLocks noGrp="1"/>
          </p:cNvSpPr>
          <p:nvPr>
            <p:ph idx="1"/>
          </p:nvPr>
        </p:nvSpPr>
        <p:spPr>
          <a:xfrm>
            <a:off x="562893" y="692696"/>
            <a:ext cx="8785101" cy="5330062"/>
          </a:xfrm>
        </p:spPr>
        <p:txBody>
          <a:bodyPr/>
          <a:lstStyle/>
          <a:p>
            <a:pPr algn="just">
              <a:lnSpc>
                <a:spcPct val="114000"/>
              </a:lnSpc>
              <a:spcAft>
                <a:spcPts val="1400"/>
              </a:spcAft>
            </a:pPr>
            <a:r>
              <a:rPr lang="es-CO" sz="1400" b="1" dirty="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5. NO SE CONFIGURAN LOS ELEMENTOS PARA CONDENAR A LAS COASEGURADORAS A PAGAR INTERESES DE MORA – NO HA EXISTIDO UN RETARDO CULPABLE POR PARTE DE LAS COMPAÑÍAS DE SEGUROS</a:t>
            </a:r>
          </a:p>
          <a:p>
            <a:pPr marL="645750" lvl="1" indent="-285750" algn="just">
              <a:lnSpc>
                <a:spcPct val="114000"/>
              </a:lnSpc>
              <a:spcAft>
                <a:spcPts val="1400"/>
              </a:spcAft>
            </a:pPr>
            <a:r>
              <a:rPr lang="es-CO" sz="1400" dirty="0">
                <a:solidFill>
                  <a:srgbClr val="000000"/>
                </a:solidFill>
                <a:latin typeface="Trebuchet MS" panose="020B0603020202020204" pitchFamily="34" charset="0"/>
                <a:cs typeface="Times New Roman" panose="02020603050405020304" pitchFamily="18" charset="0"/>
              </a:rPr>
              <a:t>No existió un retardo culpable de las coaseguradoras en el pago de la indemnización</a:t>
            </a:r>
          </a:p>
          <a:p>
            <a:pPr marL="645750" lvl="1" indent="-285750" algn="just">
              <a:lnSpc>
                <a:spcPct val="114000"/>
              </a:lnSpc>
              <a:spcAft>
                <a:spcPts val="1400"/>
              </a:spcAft>
            </a:pPr>
            <a:r>
              <a:rPr lang="es-CO" sz="1400" dirty="0">
                <a:solidFill>
                  <a:srgbClr val="000000"/>
                </a:solidFill>
                <a:latin typeface="Trebuchet MS" panose="020B0603020202020204" pitchFamily="34" charset="0"/>
                <a:cs typeface="Times New Roman" panose="02020603050405020304" pitchFamily="18" charset="0"/>
              </a:rPr>
              <a:t>El 8 de febrero las coaseguradoras le pagaron al Ingenio Pichichi la suma de </a:t>
            </a:r>
            <a:r>
              <a:rPr lang="es-CO" sz="1400" dirty="0" err="1">
                <a:solidFill>
                  <a:srgbClr val="000000"/>
                </a:solidFill>
                <a:latin typeface="Trebuchet MS" panose="020B0603020202020204" pitchFamily="34" charset="0"/>
                <a:cs typeface="Times New Roman" panose="02020603050405020304" pitchFamily="18" charset="0"/>
              </a:rPr>
              <a:t>COP$1.647.938.723</a:t>
            </a:r>
            <a:r>
              <a:rPr lang="es-CO" sz="1400" dirty="0">
                <a:solidFill>
                  <a:srgbClr val="000000"/>
                </a:solidFill>
                <a:latin typeface="Trebuchet MS" panose="020B0603020202020204" pitchFamily="34" charset="0"/>
                <a:cs typeface="Times New Roman" panose="02020603050405020304" pitchFamily="18" charset="0"/>
              </a:rPr>
              <a:t>. </a:t>
            </a:r>
          </a:p>
          <a:p>
            <a:pPr marL="645750" lvl="1" indent="-285750" algn="just">
              <a:lnSpc>
                <a:spcPct val="114000"/>
              </a:lnSpc>
              <a:spcAft>
                <a:spcPts val="1400"/>
              </a:spcAft>
            </a:pPr>
            <a:r>
              <a:rPr lang="es-CO" sz="1400" dirty="0">
                <a:solidFill>
                  <a:srgbClr val="000000"/>
                </a:solidFill>
                <a:latin typeface="Trebuchet MS" panose="020B0603020202020204" pitchFamily="34" charset="0"/>
                <a:cs typeface="Times New Roman" panose="02020603050405020304" pitchFamily="18" charset="0"/>
                <a:sym typeface="Calibri"/>
              </a:rPr>
              <a:t>El 2 de marzo de 2023, el Ingenio Pichichi manifestó que devolvería dicho pago, lo cual ocurrió el 8 de marzo de 2023, para justificar esa devolución, el Ingenio Pichichi pretendió sostener en el proceso que éste constituía un pago total y definitivo de la indemnización. </a:t>
            </a:r>
            <a:endParaRPr lang="es-CO" sz="1400" dirty="0">
              <a:solidFill>
                <a:srgbClr val="000000"/>
              </a:solidFill>
              <a:latin typeface="Trebuchet MS" panose="020B0603020202020204" pitchFamily="34" charset="0"/>
              <a:cs typeface="Times New Roman" panose="02020603050405020304" pitchFamily="18" charset="0"/>
            </a:endParaRPr>
          </a:p>
          <a:p>
            <a:pPr algn="just">
              <a:lnSpc>
                <a:spcPct val="114000"/>
              </a:lnSpc>
              <a:spcAft>
                <a:spcPts val="1400"/>
              </a:spcAft>
            </a:pPr>
            <a:r>
              <a:rPr lang="es-CO" sz="1400" b="1" dirty="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6. NO EXISTE FUNDAMENTO PARA RECONOCER INTERESES DE MORA, SEGÚN LOS TÉRMINOS DEL ARTÍCULO 1080 DEL C.CO. – EL INGENIO NUNCA PRESENTÓ RECLAMACIÓN FORMAL EN LOS TÉRMINOS DEL ARTÍCULO 1077 DEL C.CO. </a:t>
            </a:r>
          </a:p>
          <a:p>
            <a:pPr marL="645750" lvl="1" indent="-285750" algn="just">
              <a:lnSpc>
                <a:spcPct val="114000"/>
              </a:lnSpc>
              <a:spcAft>
                <a:spcPts val="1400"/>
              </a:spcAft>
            </a:pPr>
            <a:r>
              <a:rPr lang="es-CO" sz="1400" dirty="0">
                <a:solidFill>
                  <a:srgbClr val="000000"/>
                </a:solidFill>
                <a:latin typeface="Trebuchet MS" panose="020B0603020202020204" pitchFamily="34" charset="0"/>
                <a:cs typeface="Times New Roman" panose="02020603050405020304" pitchFamily="18" charset="0"/>
              </a:rPr>
              <a:t>Está probado que el Ingenio Pichichi ni extraprocesalmente ni procesalmente probó la cuantía del siniestro, según lo requiere el artículo 1077 del C.CO.</a:t>
            </a:r>
            <a:endParaRPr lang="es-CO" sz="1400" b="1" dirty="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endParaRPr>
          </a:p>
          <a:p>
            <a:pPr algn="just">
              <a:lnSpc>
                <a:spcPct val="114000"/>
              </a:lnSpc>
              <a:spcAft>
                <a:spcPts val="1400"/>
              </a:spcAft>
            </a:pPr>
            <a:r>
              <a:rPr lang="es-CO" sz="1400" b="1" dirty="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7. COASEGURO PACTADO</a:t>
            </a:r>
          </a:p>
          <a:p>
            <a:pPr algn="just">
              <a:lnSpc>
                <a:spcPct val="114000"/>
              </a:lnSpc>
              <a:spcAft>
                <a:spcPts val="1400"/>
              </a:spcAft>
            </a:pPr>
            <a:r>
              <a:rPr lang="es-CO" sz="1400" b="1" dirty="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8. DE LA CONDUCTA PROCESAL DEL INGENIO</a:t>
            </a:r>
          </a:p>
          <a:p>
            <a:endParaRPr lang="es-CO" sz="1200" dirty="0"/>
          </a:p>
        </p:txBody>
      </p:sp>
    </p:spTree>
    <p:extLst>
      <p:ext uri="{BB962C8B-B14F-4D97-AF65-F5344CB8AC3E}">
        <p14:creationId xmlns:p14="http://schemas.microsoft.com/office/powerpoint/2010/main" val="907036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6401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a:extLst>
              <a:ext uri="{FF2B5EF4-FFF2-40B4-BE49-F238E27FC236}">
                <a16:creationId xmlns:a16="http://schemas.microsoft.com/office/drawing/2014/main" id="{2FF560D0-3351-5727-B0CD-9F2CA1F96A84}"/>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371" r="1371"/>
          <a:stretch>
            <a:fillRect/>
          </a:stretch>
        </p:blipFill>
        <p:spPr/>
      </p:pic>
      <p:sp>
        <p:nvSpPr>
          <p:cNvPr id="12" name="Freeform: Shape 11"/>
          <p:cNvSpPr>
            <a:spLocks/>
          </p:cNvSpPr>
          <p:nvPr/>
        </p:nvSpPr>
        <p:spPr bwMode="auto">
          <a:xfrm>
            <a:off x="1522" y="1484312"/>
            <a:ext cx="7350271" cy="4096867"/>
          </a:xfrm>
          <a:custGeom>
            <a:avLst/>
            <a:gdLst>
              <a:gd name="connsiteX0" fmla="*/ 0 w 7350271"/>
              <a:gd name="connsiteY0" fmla="*/ 0 h 4096867"/>
              <a:gd name="connsiteX1" fmla="*/ 7350271 w 7350271"/>
              <a:gd name="connsiteY1" fmla="*/ 0 h 4096867"/>
              <a:gd name="connsiteX2" fmla="*/ 5939606 w 7350271"/>
              <a:gd name="connsiteY2" fmla="*/ 4096867 h 4096867"/>
              <a:gd name="connsiteX3" fmla="*/ 0 w 7350271"/>
              <a:gd name="connsiteY3" fmla="*/ 4096867 h 4096867"/>
              <a:gd name="connsiteX4" fmla="*/ 0 w 7350271"/>
              <a:gd name="connsiteY4" fmla="*/ 0 h 4096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0271" h="4096867">
                <a:moveTo>
                  <a:pt x="0" y="0"/>
                </a:moveTo>
                <a:lnTo>
                  <a:pt x="7350271" y="0"/>
                </a:lnTo>
                <a:lnTo>
                  <a:pt x="5939606" y="4096867"/>
                </a:lnTo>
                <a:lnTo>
                  <a:pt x="0" y="4096867"/>
                </a:lnTo>
                <a:lnTo>
                  <a:pt x="0" y="0"/>
                </a:lnTo>
                <a:close/>
              </a:path>
            </a:pathLst>
          </a:custGeom>
          <a:solidFill>
            <a:schemeClr val="tx1">
              <a:alpha val="80000"/>
            </a:schemeClr>
          </a:solidFill>
          <a:ln>
            <a:noFill/>
          </a:ln>
        </p:spPr>
        <p:txBody>
          <a:bodyPr vert="horz" wrap="square" lIns="91440" tIns="45720" rIns="91440" bIns="45720" numCol="1" anchor="t" anchorCtr="0" compatLnSpc="1">
            <a:prstTxWarp prst="textNoShape">
              <a:avLst/>
            </a:prstTxWarp>
            <a:noAutofit/>
          </a:bodyPr>
          <a:lstStyle/>
          <a:p>
            <a:endParaRPr lang="en-GB"/>
          </a:p>
        </p:txBody>
      </p:sp>
      <p:sp>
        <p:nvSpPr>
          <p:cNvPr id="5" name="Rectangle 4"/>
          <p:cNvSpPr/>
          <p:nvPr/>
        </p:nvSpPr>
        <p:spPr>
          <a:xfrm>
            <a:off x="621882" y="2690335"/>
            <a:ext cx="5411238" cy="1477328"/>
          </a:xfrm>
          <a:prstGeom prst="rect">
            <a:avLst/>
          </a:prstGeom>
        </p:spPr>
        <p:txBody>
          <a:bodyPr wrap="square" lIns="0" tIns="0" rIns="0" bIns="0" anchor="ctr">
            <a:spAutoFit/>
          </a:bodyPr>
          <a:lstStyle/>
          <a:p>
            <a:r>
              <a:rPr lang="es-CO" sz="2400" b="1" dirty="0">
                <a:solidFill>
                  <a:schemeClr val="bg1"/>
                </a:solidFill>
              </a:rPr>
              <a:t>1. COADYUVANCIA DE LO MANIFESTADO POR LAS DEMÁS COASEGURADORAS EN SUS ALEGATOS DE CONCLUSIÓN </a:t>
            </a:r>
            <a:endParaRPr lang="en-GB" sz="2400" b="1" dirty="0">
              <a:solidFill>
                <a:schemeClr val="bg1"/>
              </a:solidFill>
            </a:endParaRPr>
          </a:p>
        </p:txBody>
      </p:sp>
      <p:sp>
        <p:nvSpPr>
          <p:cNvPr id="7" name="RedBox">
            <a:extLst>
              <a:ext uri="{FF2B5EF4-FFF2-40B4-BE49-F238E27FC236}">
                <a16:creationId xmlns:a16="http://schemas.microsoft.com/office/drawing/2014/main" id="{6B7657AB-F171-4903-B314-F8C29011ABBB}"/>
              </a:ext>
            </a:extLst>
          </p:cNvPr>
          <p:cNvSpPr txBox="1"/>
          <p:nvPr/>
        </p:nvSpPr>
        <p:spPr>
          <a:xfrm>
            <a:off x="9993560" y="0"/>
            <a:ext cx="2700000" cy="630154"/>
          </a:xfrm>
          <a:prstGeom prst="rect">
            <a:avLst/>
          </a:prstGeom>
          <a:solidFill>
            <a:srgbClr val="FF0000"/>
          </a:solidFill>
        </p:spPr>
        <p:txBody>
          <a:bodyPr wrap="square" lIns="72000" tIns="72000" rIns="72000" bIns="72000" rtlCol="0">
            <a:spAutoFit/>
          </a:bodyPr>
          <a:lstStyle/>
          <a:p>
            <a:pPr lvl="0">
              <a:defRPr/>
            </a:pPr>
            <a:r>
              <a:rPr lang="en-GB" sz="1050" b="1" kern="0" dirty="0">
                <a:solidFill>
                  <a:srgbClr val="FFFF00"/>
                </a:solidFill>
              </a:rPr>
              <a:t>TIP! </a:t>
            </a:r>
            <a:r>
              <a:rPr lang="en-GB" sz="1050" kern="0" dirty="0">
                <a:solidFill>
                  <a:prstClr val="white"/>
                </a:solidFill>
              </a:rPr>
              <a:t>You can change the image at any point via the Kennedys</a:t>
            </a:r>
            <a:r>
              <a:rPr lang="en-GB" sz="1050" kern="0" dirty="0">
                <a:solidFill>
                  <a:schemeClr val="bg1"/>
                </a:solidFill>
              </a:rPr>
              <a:t> toolbar </a:t>
            </a:r>
            <a:r>
              <a:rPr lang="en-GB" sz="1050" b="1" kern="0" dirty="0">
                <a:solidFill>
                  <a:srgbClr val="FFFF00"/>
                </a:solidFill>
              </a:rPr>
              <a:t>&gt; Insert Images &gt; Insert Image on Impact Slide</a:t>
            </a:r>
          </a:p>
        </p:txBody>
      </p:sp>
      <p:sp>
        <p:nvSpPr>
          <p:cNvPr id="6" name="Title 1">
            <a:extLst>
              <a:ext uri="{FF2B5EF4-FFF2-40B4-BE49-F238E27FC236}">
                <a16:creationId xmlns:a16="http://schemas.microsoft.com/office/drawing/2014/main" id="{FFA7CE69-5AD2-4C20-932D-8A73D2263DFA}"/>
              </a:ext>
            </a:extLst>
          </p:cNvPr>
          <p:cNvSpPr txBox="1">
            <a:spLocks/>
          </p:cNvSpPr>
          <p:nvPr/>
        </p:nvSpPr>
        <p:spPr bwMode="gray">
          <a:xfrm>
            <a:off x="621882" y="-583448"/>
            <a:ext cx="8785225" cy="4318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en-GB" dirty="0"/>
              <a:t>Impact picture with ribbon</a:t>
            </a:r>
          </a:p>
        </p:txBody>
      </p:sp>
    </p:spTree>
    <p:extLst>
      <p:ext uri="{BB962C8B-B14F-4D97-AF65-F5344CB8AC3E}">
        <p14:creationId xmlns:p14="http://schemas.microsoft.com/office/powerpoint/2010/main" val="2559179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29BDB58-FB7D-0886-73E2-2BFF08EC7066}"/>
              </a:ext>
            </a:extLst>
          </p:cNvPr>
          <p:cNvSpPr>
            <a:spLocks noGrp="1"/>
          </p:cNvSpPr>
          <p:nvPr>
            <p:ph sz="half" idx="1"/>
          </p:nvPr>
        </p:nvSpPr>
        <p:spPr>
          <a:xfrm>
            <a:off x="562893" y="1558758"/>
            <a:ext cx="4320000" cy="4464049"/>
          </a:xfrm>
        </p:spPr>
        <p:txBody>
          <a:bodyPr anchor="t">
            <a:normAutofit/>
          </a:bodyPr>
          <a:lstStyle/>
          <a:p>
            <a:r>
              <a:rPr lang="es-CO" dirty="0"/>
              <a:t>El Ingenio Pichichi pretende: COP$ 9.117.966.115. </a:t>
            </a:r>
          </a:p>
          <a:p>
            <a:r>
              <a:rPr lang="es-CO" dirty="0"/>
              <a:t>NO hay lugar a reconocer esa cifra ni ninguna otra</a:t>
            </a:r>
          </a:p>
          <a:p>
            <a:pPr marL="457200" indent="-457200">
              <a:buAutoNum type="arabicPeriod"/>
            </a:pPr>
            <a:r>
              <a:rPr lang="es-CO" dirty="0"/>
              <a:t>Desconocen los términos y condiciones de la Póliza y por tanto no están cubiertas</a:t>
            </a:r>
          </a:p>
          <a:p>
            <a:pPr marL="457200" indent="-457200">
              <a:buAutoNum type="arabicPeriod"/>
            </a:pPr>
            <a:r>
              <a:rPr lang="es-CO" dirty="0"/>
              <a:t>Desconocen los artículos 1056, 1074, 1077 y 1088 del Código de Comercio. </a:t>
            </a:r>
          </a:p>
          <a:p>
            <a:endParaRPr lang="es-CO" dirty="0"/>
          </a:p>
        </p:txBody>
      </p:sp>
      <p:pic>
        <p:nvPicPr>
          <p:cNvPr id="12" name="Content Placeholder 11">
            <a:extLst>
              <a:ext uri="{FF2B5EF4-FFF2-40B4-BE49-F238E27FC236}">
                <a16:creationId xmlns:a16="http://schemas.microsoft.com/office/drawing/2014/main" id="{ED8B015A-E4DA-B4C9-AA5F-BD628974FFFB}"/>
              </a:ext>
            </a:extLst>
          </p:cNvPr>
          <p:cNvPicPr>
            <a:picLocks noGrp="1" noChangeAspect="1"/>
          </p:cNvPicPr>
          <p:nvPr>
            <p:ph sz="half" idx="2"/>
          </p:nvPr>
        </p:nvPicPr>
        <p:blipFill>
          <a:blip r:embed="rId2"/>
          <a:stretch>
            <a:fillRect/>
          </a:stretch>
        </p:blipFill>
        <p:spPr>
          <a:xfrm>
            <a:off x="5024438" y="3066754"/>
            <a:ext cx="4319587" cy="1448392"/>
          </a:xfrm>
          <a:noFill/>
        </p:spPr>
      </p:pic>
      <p:sp>
        <p:nvSpPr>
          <p:cNvPr id="3" name="Title 2">
            <a:extLst>
              <a:ext uri="{FF2B5EF4-FFF2-40B4-BE49-F238E27FC236}">
                <a16:creationId xmlns:a16="http://schemas.microsoft.com/office/drawing/2014/main" id="{537FD5E3-63E0-C235-BE5F-551A1F95648A}"/>
              </a:ext>
            </a:extLst>
          </p:cNvPr>
          <p:cNvSpPr>
            <a:spLocks noGrp="1"/>
          </p:cNvSpPr>
          <p:nvPr>
            <p:ph type="title"/>
          </p:nvPr>
        </p:nvSpPr>
        <p:spPr>
          <a:xfrm>
            <a:off x="562705" y="623095"/>
            <a:ext cx="8784000" cy="431799"/>
          </a:xfrm>
        </p:spPr>
        <p:txBody>
          <a:bodyPr anchor="t">
            <a:noAutofit/>
          </a:bodyPr>
          <a:lstStyle/>
          <a:p>
            <a:pPr algn="just"/>
            <a:r>
              <a:rPr lang="es-CO" sz="2000" dirty="0"/>
              <a:t>2 EL INGENIO NO PROBÓ QUE LOS PERJUICIOS SOLICITADOS TUVIERAN COBERTURA BAJO LOS TÉRMINOS Y CONDICIONES DE LA PÓLIZA DE SEGURO MULTIRIESGO CORPORATIVO NO. 929437</a:t>
            </a:r>
          </a:p>
        </p:txBody>
      </p:sp>
    </p:spTree>
    <p:extLst>
      <p:ext uri="{BB962C8B-B14F-4D97-AF65-F5344CB8AC3E}">
        <p14:creationId xmlns:p14="http://schemas.microsoft.com/office/powerpoint/2010/main" val="3919646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B61392-8B2A-6A1A-7597-D9C2AB9DC713}"/>
              </a:ext>
            </a:extLst>
          </p:cNvPr>
          <p:cNvSpPr>
            <a:spLocks noGrp="1"/>
          </p:cNvSpPr>
          <p:nvPr>
            <p:ph sz="half" idx="1"/>
          </p:nvPr>
        </p:nvSpPr>
        <p:spPr>
          <a:xfrm>
            <a:off x="562893" y="1789708"/>
            <a:ext cx="5542235" cy="4233099"/>
          </a:xfrm>
        </p:spPr>
        <p:txBody>
          <a:bodyPr/>
          <a:lstStyle/>
          <a:p>
            <a:pPr algn="just"/>
            <a:r>
              <a:rPr lang="es-CO" sz="1600" dirty="0"/>
              <a:t>Se encuentra probado que, en la Póliza se estableció una metodología para determinar el valor de la indemnización por daño material.</a:t>
            </a:r>
          </a:p>
          <a:p>
            <a:pPr marL="457200" indent="-457200" algn="just">
              <a:buAutoNum type="arabicPeriod"/>
            </a:pPr>
            <a:r>
              <a:rPr lang="es-CO" sz="1600" dirty="0"/>
              <a:t>Inicialmente, debía obtenerse el valor de la reparación o reposición del bien afectado - en este caso, del Reductor de Velocidad Falk Tipo A Modelo </a:t>
            </a:r>
            <a:r>
              <a:rPr lang="es-CO" sz="1600" dirty="0" err="1"/>
              <a:t>545A3</a:t>
            </a:r>
            <a:r>
              <a:rPr lang="es-CO" sz="1600" dirty="0"/>
              <a:t>-CS </a:t>
            </a:r>
          </a:p>
          <a:p>
            <a:pPr marL="457200" indent="-457200" algn="just">
              <a:buAutoNum type="arabicPeriod"/>
            </a:pPr>
            <a:r>
              <a:rPr lang="es-CO" sz="1600" dirty="0"/>
              <a:t>Demérito por uso </a:t>
            </a:r>
          </a:p>
          <a:p>
            <a:pPr marL="457200" indent="-457200" algn="just">
              <a:buAutoNum type="arabicPeriod"/>
            </a:pPr>
            <a:r>
              <a:rPr lang="es-CO" sz="1600" dirty="0"/>
              <a:t>Deducible</a:t>
            </a:r>
          </a:p>
          <a:p>
            <a:pPr algn="just"/>
            <a:endParaRPr lang="es-CO" sz="1600" dirty="0"/>
          </a:p>
          <a:p>
            <a:pPr algn="just"/>
            <a:r>
              <a:rPr lang="es-CO" sz="1600" dirty="0"/>
              <a:t>Según se probó en este trámite, el Convocante no aplicó la metodología para la liquidación del daño material ni en sus solicitudes de indemnización, ni en su demanda. </a:t>
            </a:r>
          </a:p>
          <a:p>
            <a:pPr algn="just"/>
            <a:r>
              <a:rPr lang="es-CO" sz="1600" dirty="0"/>
              <a:t>Pretendió enmendar sus errores en la liquidación por vía de un dictamen pericial impertinente e ilegal que modificó sus pretensiones.</a:t>
            </a:r>
          </a:p>
          <a:p>
            <a:pPr algn="just"/>
            <a:endParaRPr lang="es-CO" sz="1600" dirty="0"/>
          </a:p>
        </p:txBody>
      </p:sp>
      <p:graphicFrame>
        <p:nvGraphicFramePr>
          <p:cNvPr id="9" name="Table 9">
            <a:extLst>
              <a:ext uri="{FF2B5EF4-FFF2-40B4-BE49-F238E27FC236}">
                <a16:creationId xmlns:a16="http://schemas.microsoft.com/office/drawing/2014/main" id="{BC07000B-B5CC-5936-AA9B-2B8F839BA189}"/>
              </a:ext>
            </a:extLst>
          </p:cNvPr>
          <p:cNvGraphicFramePr>
            <a:graphicFrameLocks noGrp="1"/>
          </p:cNvGraphicFramePr>
          <p:nvPr>
            <p:ph sz="half" idx="2"/>
            <p:extLst>
              <p:ext uri="{D42A27DB-BD31-4B8C-83A1-F6EECF244321}">
                <p14:modId xmlns:p14="http://schemas.microsoft.com/office/powerpoint/2010/main" val="1287303580"/>
              </p:ext>
            </p:extLst>
          </p:nvPr>
        </p:nvGraphicFramePr>
        <p:xfrm>
          <a:off x="6533232" y="2060848"/>
          <a:ext cx="2809875" cy="2900680"/>
        </p:xfrm>
        <a:graphic>
          <a:graphicData uri="http://schemas.openxmlformats.org/drawingml/2006/table">
            <a:tbl>
              <a:tblPr firstRow="1" bandRow="1">
                <a:tableStyleId>{CEF6447A-24EA-4742-A8FB-1DF080B5CEFA}</a:tableStyleId>
              </a:tblPr>
              <a:tblGrid>
                <a:gridCol w="2809875">
                  <a:extLst>
                    <a:ext uri="{9D8B030D-6E8A-4147-A177-3AD203B41FA5}">
                      <a16:colId xmlns:a16="http://schemas.microsoft.com/office/drawing/2014/main" val="3107487933"/>
                    </a:ext>
                  </a:extLst>
                </a:gridCol>
              </a:tblGrid>
              <a:tr h="370840">
                <a:tc>
                  <a:txBody>
                    <a:bodyPr/>
                    <a:lstStyle/>
                    <a:p>
                      <a:pPr algn="ctr"/>
                      <a:r>
                        <a:rPr lang="es-CO" dirty="0"/>
                        <a:t>PRUEBAS</a:t>
                      </a:r>
                    </a:p>
                  </a:txBody>
                  <a:tcPr/>
                </a:tc>
                <a:extLst>
                  <a:ext uri="{0D108BD9-81ED-4DB2-BD59-A6C34878D82A}">
                    <a16:rowId xmlns:a16="http://schemas.microsoft.com/office/drawing/2014/main" val="2405807096"/>
                  </a:ext>
                </a:extLst>
              </a:tr>
              <a:tr h="370840">
                <a:tc>
                  <a:txBody>
                    <a:bodyPr/>
                    <a:lstStyle/>
                    <a:p>
                      <a:pPr marL="342900" indent="-342900">
                        <a:buFont typeface="+mj-lt"/>
                        <a:buAutoNum type="arabicPeriod"/>
                      </a:pPr>
                      <a:r>
                        <a:rPr lang="es-CO" dirty="0"/>
                        <a:t>DEMANDA</a:t>
                      </a:r>
                    </a:p>
                    <a:p>
                      <a:pPr marL="342900" indent="-342900">
                        <a:buFont typeface="+mj-lt"/>
                        <a:buAutoNum type="arabicPeriod"/>
                      </a:pPr>
                      <a:r>
                        <a:rPr lang="es-CO" dirty="0"/>
                        <a:t>CONDICIONES GENERALES APLICABLES A LA PÓLIZA</a:t>
                      </a:r>
                    </a:p>
                    <a:p>
                      <a:pPr marL="342900" indent="-342900">
                        <a:buFont typeface="+mj-lt"/>
                        <a:buAutoNum type="arabicPeriod"/>
                      </a:pPr>
                      <a:r>
                        <a:rPr lang="es-CO" dirty="0"/>
                        <a:t>SOLICITUDES DE INDEMNIZACIÓN DEL 13 DE JULIO Y DEL 22 DE DICIEMBRE DEL 2022</a:t>
                      </a:r>
                    </a:p>
                    <a:p>
                      <a:pPr marL="342900" indent="-342900">
                        <a:buFont typeface="+mj-lt"/>
                        <a:buAutoNum type="arabicPeriod"/>
                      </a:pPr>
                      <a:r>
                        <a:rPr lang="es-CO" dirty="0"/>
                        <a:t>DICTAMEN PERICIAL ELABORADO POR ONC. </a:t>
                      </a:r>
                    </a:p>
                  </a:txBody>
                  <a:tcPr/>
                </a:tc>
                <a:extLst>
                  <a:ext uri="{0D108BD9-81ED-4DB2-BD59-A6C34878D82A}">
                    <a16:rowId xmlns:a16="http://schemas.microsoft.com/office/drawing/2014/main" val="3159716659"/>
                  </a:ext>
                </a:extLst>
              </a:tr>
            </a:tbl>
          </a:graphicData>
        </a:graphic>
      </p:graphicFrame>
      <p:sp>
        <p:nvSpPr>
          <p:cNvPr id="3" name="Title 2">
            <a:extLst>
              <a:ext uri="{FF2B5EF4-FFF2-40B4-BE49-F238E27FC236}">
                <a16:creationId xmlns:a16="http://schemas.microsoft.com/office/drawing/2014/main" id="{D8375626-DD86-DE51-2187-B54F4C0B9F5C}"/>
              </a:ext>
            </a:extLst>
          </p:cNvPr>
          <p:cNvSpPr>
            <a:spLocks noGrp="1"/>
          </p:cNvSpPr>
          <p:nvPr>
            <p:ph type="title"/>
          </p:nvPr>
        </p:nvSpPr>
        <p:spPr/>
        <p:txBody>
          <a:bodyPr/>
          <a:lstStyle/>
          <a:p>
            <a:r>
              <a:rPr lang="es-CO" sz="2400" dirty="0"/>
              <a:t>2.1	La suma pretendida por el Convocante por concepto de daño material desconoce los términos y condiciones de la Póliza</a:t>
            </a:r>
            <a:br>
              <a:rPr lang="es-CO" dirty="0"/>
            </a:br>
            <a:endParaRPr lang="es-CO" dirty="0"/>
          </a:p>
        </p:txBody>
      </p:sp>
    </p:spTree>
    <p:extLst>
      <p:ext uri="{BB962C8B-B14F-4D97-AF65-F5344CB8AC3E}">
        <p14:creationId xmlns:p14="http://schemas.microsoft.com/office/powerpoint/2010/main" val="3311874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screenshot of a computer&#10;&#10;Description automatically generated">
            <a:extLst>
              <a:ext uri="{FF2B5EF4-FFF2-40B4-BE49-F238E27FC236}">
                <a16:creationId xmlns:a16="http://schemas.microsoft.com/office/drawing/2014/main" id="{02AC7F8F-6094-B6EB-2271-AAE8E6DC136B}"/>
              </a:ext>
            </a:extLst>
          </p:cNvPr>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t="32205" b="3114"/>
          <a:stretch/>
        </p:blipFill>
        <p:spPr bwMode="auto">
          <a:xfrm>
            <a:off x="562893" y="1558758"/>
            <a:ext cx="8784001" cy="2158999"/>
          </a:xfrm>
          <a:prstGeom prst="rect">
            <a:avLst/>
          </a:prstGeom>
          <a:noFill/>
          <a:ln w="19050">
            <a:solidFill>
              <a:schemeClr val="accent1">
                <a:shade val="15000"/>
              </a:schemeClr>
            </a:solidFill>
          </a:ln>
        </p:spPr>
      </p:pic>
      <p:sp>
        <p:nvSpPr>
          <p:cNvPr id="12" name="Content Placeholder 2">
            <a:extLst>
              <a:ext uri="{FF2B5EF4-FFF2-40B4-BE49-F238E27FC236}">
                <a16:creationId xmlns:a16="http://schemas.microsoft.com/office/drawing/2014/main" id="{D0FEE461-C24A-07F8-3A89-27A8E2A99C4A}"/>
              </a:ext>
            </a:extLst>
          </p:cNvPr>
          <p:cNvSpPr>
            <a:spLocks noGrp="1"/>
          </p:cNvSpPr>
          <p:nvPr>
            <p:ph sz="half" idx="10"/>
          </p:nvPr>
        </p:nvSpPr>
        <p:spPr>
          <a:xfrm>
            <a:off x="562893" y="3862800"/>
            <a:ext cx="8784001" cy="2150815"/>
          </a:xfrm>
        </p:spPr>
        <p:txBody>
          <a:bodyPr/>
          <a:lstStyle/>
          <a:p>
            <a:pPr algn="just"/>
            <a:r>
              <a:rPr lang="es-CO" sz="1600" dirty="0"/>
              <a:t>Tomas Ceballos: “El daño material está claro, sabemos el tema del demerito y demás. Entremos en materia con el tema del lucro cesante, que donde había las diferencias importantes, de hecho, en las diferentes conversaciones que yo tuve si no en las que pude evidenciar con el ajustador y demás entiendo que las diferencias se centraban en el tema del lucro cesante, no en el daño material”. </a:t>
            </a:r>
          </a:p>
          <a:p>
            <a:pPr algn="just"/>
            <a:r>
              <a:rPr lang="es-CO" sz="1600" dirty="0"/>
              <a:t>Fabio Erazo: “El hecho era claro, el evento estaba cubierto, como ya lo mencioné, no había discusión sobre el daño, no había discusión sobre la afectación, era cuantificar la pérdida por el lucro cesante”. </a:t>
            </a:r>
            <a:endParaRPr lang="en-US" sz="1600" dirty="0"/>
          </a:p>
        </p:txBody>
      </p:sp>
      <p:sp>
        <p:nvSpPr>
          <p:cNvPr id="5" name="Title 4">
            <a:extLst>
              <a:ext uri="{FF2B5EF4-FFF2-40B4-BE49-F238E27FC236}">
                <a16:creationId xmlns:a16="http://schemas.microsoft.com/office/drawing/2014/main" id="{2B995E1A-FD2C-40B9-529C-DFE5E693D882}"/>
              </a:ext>
            </a:extLst>
          </p:cNvPr>
          <p:cNvSpPr>
            <a:spLocks noGrp="1"/>
          </p:cNvSpPr>
          <p:nvPr>
            <p:ph type="title"/>
          </p:nvPr>
        </p:nvSpPr>
        <p:spPr>
          <a:xfrm>
            <a:off x="562705" y="623095"/>
            <a:ext cx="8784000" cy="431799"/>
          </a:xfrm>
        </p:spPr>
        <p:txBody>
          <a:bodyPr anchor="t">
            <a:noAutofit/>
          </a:bodyPr>
          <a:lstStyle/>
          <a:p>
            <a:r>
              <a:rPr lang="es-CO" sz="2400" dirty="0"/>
              <a:t>2.2	No se acreditaron los perjuicios solicitados por concepto de daño material con la demanda</a:t>
            </a:r>
          </a:p>
        </p:txBody>
      </p:sp>
    </p:spTree>
    <p:extLst>
      <p:ext uri="{BB962C8B-B14F-4D97-AF65-F5344CB8AC3E}">
        <p14:creationId xmlns:p14="http://schemas.microsoft.com/office/powerpoint/2010/main" val="2151183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C2FEE4-6CAC-8EA0-5933-0E46CD9A176B}"/>
              </a:ext>
            </a:extLst>
          </p:cNvPr>
          <p:cNvSpPr>
            <a:spLocks noGrp="1"/>
          </p:cNvSpPr>
          <p:nvPr>
            <p:ph sz="half" idx="1"/>
          </p:nvPr>
        </p:nvSpPr>
        <p:spPr>
          <a:xfrm>
            <a:off x="557882" y="1936504"/>
            <a:ext cx="5829970" cy="3819059"/>
          </a:xfrm>
        </p:spPr>
        <p:txBody>
          <a:bodyPr/>
          <a:lstStyle/>
          <a:p>
            <a:pPr marL="228600" indent="-228600">
              <a:buFont typeface="+mj-lt"/>
              <a:buAutoNum type="arabicPeriod"/>
            </a:pPr>
            <a:r>
              <a:rPr lang="es-CO" sz="1500" dirty="0"/>
              <a:t>Se realizó la tasación del valor de reposición a nuevo en dos ocasiones distintas y sobre bienes distintos.</a:t>
            </a:r>
          </a:p>
          <a:p>
            <a:pPr marL="588600" lvl="1" indent="-228600">
              <a:buFont typeface="+mj-lt"/>
              <a:buAutoNum type="arabicPeriod"/>
            </a:pPr>
            <a:r>
              <a:rPr lang="es-CO" sz="1500" dirty="0"/>
              <a:t>Arbitrariamente, en el peritaje se partió de la premisa que lo que resultó afectado con el suceso del 17 de julio del 2021 fue el Molino No. 6 y no, únicamente, el reductor. </a:t>
            </a:r>
          </a:p>
          <a:p>
            <a:pPr marL="588600" lvl="1" indent="-228600">
              <a:buFont typeface="+mj-lt"/>
              <a:buAutoNum type="arabicPeriod"/>
            </a:pPr>
            <a:r>
              <a:rPr lang="es-CO" sz="1500" dirty="0"/>
              <a:t>Sin embargo, está probado que lo único que resultó afectado el 17 de julio del 2021 fue el reductor del Molino No. 6 y no todos sus componentes. </a:t>
            </a:r>
          </a:p>
          <a:p>
            <a:pPr marL="228600" indent="-228600">
              <a:buFont typeface="+mj-lt"/>
              <a:buAutoNum type="arabicPeriod"/>
            </a:pPr>
            <a:r>
              <a:rPr lang="es-CO" sz="1500" dirty="0"/>
              <a:t>Se incluyeron en el dictamen partidas y valores no solicitados en la demanda: “Costos de desmontaje”</a:t>
            </a:r>
          </a:p>
          <a:p>
            <a:pPr marL="228600" indent="-228600">
              <a:buFont typeface="+mj-lt"/>
              <a:buAutoNum type="arabicPeriod"/>
            </a:pPr>
            <a:r>
              <a:rPr lang="es-CO" sz="1500" dirty="0"/>
              <a:t>Se modificó la causa petendi de las pretensiones de la demanda: Las pretensiones del Ingenio siempre se soportaron y estimaron en torno al daño del reductor del Molino No. 6, jamás en el daño de todos y cada uno de los componentes del Molino No. 6. </a:t>
            </a:r>
          </a:p>
        </p:txBody>
      </p:sp>
      <p:graphicFrame>
        <p:nvGraphicFramePr>
          <p:cNvPr id="6" name="Table 6">
            <a:extLst>
              <a:ext uri="{FF2B5EF4-FFF2-40B4-BE49-F238E27FC236}">
                <a16:creationId xmlns:a16="http://schemas.microsoft.com/office/drawing/2014/main" id="{E33811D4-6D29-3E39-BA06-C7EDF71AA273}"/>
              </a:ext>
            </a:extLst>
          </p:cNvPr>
          <p:cNvGraphicFramePr>
            <a:graphicFrameLocks noGrp="1"/>
          </p:cNvGraphicFramePr>
          <p:nvPr>
            <p:ph sz="half" idx="2"/>
            <p:extLst>
              <p:ext uri="{D42A27DB-BD31-4B8C-83A1-F6EECF244321}">
                <p14:modId xmlns:p14="http://schemas.microsoft.com/office/powerpoint/2010/main" val="2359144275"/>
              </p:ext>
            </p:extLst>
          </p:nvPr>
        </p:nvGraphicFramePr>
        <p:xfrm>
          <a:off x="6501172" y="1656003"/>
          <a:ext cx="2809875" cy="4099560"/>
        </p:xfrm>
        <a:graphic>
          <a:graphicData uri="http://schemas.openxmlformats.org/drawingml/2006/table">
            <a:tbl>
              <a:tblPr firstRow="1" bandRow="1">
                <a:tableStyleId>{CEF6447A-24EA-4742-A8FB-1DF080B5CEFA}</a:tableStyleId>
              </a:tblPr>
              <a:tblGrid>
                <a:gridCol w="2809875">
                  <a:extLst>
                    <a:ext uri="{9D8B030D-6E8A-4147-A177-3AD203B41FA5}">
                      <a16:colId xmlns:a16="http://schemas.microsoft.com/office/drawing/2014/main" val="3869188918"/>
                    </a:ext>
                  </a:extLst>
                </a:gridCol>
              </a:tblGrid>
              <a:tr h="240022">
                <a:tc>
                  <a:txBody>
                    <a:bodyPr/>
                    <a:lstStyle/>
                    <a:p>
                      <a:pPr algn="ctr"/>
                      <a:r>
                        <a:rPr lang="es-CO" sz="1600" dirty="0">
                          <a:latin typeface="+mj-lt"/>
                        </a:rPr>
                        <a:t>PRUEBAS </a:t>
                      </a:r>
                    </a:p>
                  </a:txBody>
                  <a:tcPr/>
                </a:tc>
                <a:extLst>
                  <a:ext uri="{0D108BD9-81ED-4DB2-BD59-A6C34878D82A}">
                    <a16:rowId xmlns:a16="http://schemas.microsoft.com/office/drawing/2014/main" val="3175939252"/>
                  </a:ext>
                </a:extLst>
              </a:tr>
              <a:tr h="1341495">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CO" sz="1500" b="1" dirty="0">
                          <a:latin typeface="+mj-lt"/>
                          <a:ea typeface="Calibri"/>
                          <a:cs typeface="Calibri"/>
                          <a:sym typeface="Calibri"/>
                        </a:rPr>
                        <a:t>Hecho 5 de la demanda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CO" sz="1500" b="1" dirty="0">
                          <a:latin typeface="+mj-lt"/>
                          <a:ea typeface="Calibri"/>
                          <a:cs typeface="Calibri"/>
                          <a:sym typeface="Calibri"/>
                        </a:rPr>
                        <a:t>Confesión 193 CGP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CO" sz="1500" b="1" dirty="0">
                          <a:latin typeface="+mj-lt"/>
                          <a:ea typeface="Calibri"/>
                          <a:cs typeface="Calibri"/>
                          <a:sym typeface="Calibri"/>
                        </a:rPr>
                        <a:t>Solicitudes de indemnización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CO" sz="1500" b="1" dirty="0">
                          <a:latin typeface="+mj-lt"/>
                          <a:ea typeface="Calibri"/>
                          <a:cs typeface="Calibri"/>
                          <a:sym typeface="Calibri"/>
                        </a:rPr>
                        <a:t>Informes de ajuste elaborados por Castiblanco &amp; Asociados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CO" sz="1500" b="1" dirty="0">
                          <a:latin typeface="+mj-lt"/>
                          <a:ea typeface="Calibri"/>
                          <a:cs typeface="Calibri"/>
                          <a:sym typeface="Calibri"/>
                        </a:rPr>
                        <a:t>Informe Técnico firma </a:t>
                      </a:r>
                      <a:r>
                        <a:rPr lang="es-CO" sz="1500" b="1" dirty="0" err="1">
                          <a:latin typeface="+mj-lt"/>
                          <a:ea typeface="Calibri"/>
                          <a:cs typeface="Calibri"/>
                          <a:sym typeface="Calibri"/>
                        </a:rPr>
                        <a:t>Caproin</a:t>
                      </a:r>
                      <a:r>
                        <a:rPr lang="es-CO" sz="1500" b="1" dirty="0">
                          <a:latin typeface="+mj-lt"/>
                          <a:ea typeface="Calibri"/>
                          <a:cs typeface="Calibri"/>
                          <a:sym typeface="Calibri"/>
                        </a:rPr>
                        <a:t> S.A.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CO" sz="1500" b="1" dirty="0">
                          <a:latin typeface="+mj-lt"/>
                          <a:ea typeface="Calibri"/>
                          <a:cs typeface="Calibri"/>
                          <a:sym typeface="Calibri"/>
                        </a:rPr>
                        <a:t>Testimonio Marco Castiblanco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CO" sz="1500" b="1" kern="1200" dirty="0">
                          <a:solidFill>
                            <a:schemeClr val="tx1"/>
                          </a:solidFill>
                          <a:latin typeface="+mj-lt"/>
                          <a:ea typeface="Calibri"/>
                          <a:cs typeface="Calibri"/>
                          <a:sym typeface="Calibri"/>
                        </a:rPr>
                        <a:t>Testimonio </a:t>
                      </a:r>
                      <a:r>
                        <a:rPr lang="es-CO" sz="1500" b="1" dirty="0">
                          <a:latin typeface="+mj-lt"/>
                          <a:ea typeface="Calibri"/>
                          <a:cs typeface="Calibri"/>
                          <a:sym typeface="Calibri"/>
                        </a:rPr>
                        <a:t>Tomás Ceballos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CO" sz="1500" b="1" kern="1200" dirty="0">
                          <a:solidFill>
                            <a:schemeClr val="tx1"/>
                          </a:solidFill>
                          <a:latin typeface="+mj-lt"/>
                          <a:ea typeface="Calibri"/>
                          <a:cs typeface="Calibri"/>
                          <a:sym typeface="Calibri"/>
                        </a:rPr>
                        <a:t>Testimonio </a:t>
                      </a:r>
                      <a:r>
                        <a:rPr lang="es-CO" sz="1500" b="1" dirty="0">
                          <a:latin typeface="+mj-lt"/>
                          <a:ea typeface="Calibri"/>
                          <a:cs typeface="Calibri"/>
                          <a:sym typeface="Calibri"/>
                        </a:rPr>
                        <a:t>Jairo Barbosa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CO" sz="1500" b="1" kern="1200" dirty="0">
                          <a:solidFill>
                            <a:schemeClr val="tx1"/>
                          </a:solidFill>
                          <a:latin typeface="+mj-lt"/>
                          <a:ea typeface="Calibri"/>
                          <a:cs typeface="Calibri"/>
                          <a:sym typeface="Calibri"/>
                        </a:rPr>
                        <a:t>Testimonio </a:t>
                      </a:r>
                      <a:r>
                        <a:rPr lang="es-CO" sz="1500" b="1" dirty="0">
                          <a:latin typeface="+mj-lt"/>
                          <a:ea typeface="Calibri"/>
                          <a:cs typeface="Calibri"/>
                          <a:sym typeface="Calibri"/>
                        </a:rPr>
                        <a:t>John Jairo Zuleta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CO" sz="1500" b="1" kern="1200" dirty="0">
                          <a:solidFill>
                            <a:schemeClr val="tx1"/>
                          </a:solidFill>
                          <a:latin typeface="+mj-lt"/>
                          <a:ea typeface="Calibri"/>
                          <a:cs typeface="Calibri"/>
                          <a:sym typeface="Calibri"/>
                        </a:rPr>
                        <a:t>Testimonio </a:t>
                      </a:r>
                      <a:r>
                        <a:rPr lang="es-CO" sz="1500" b="1" dirty="0">
                          <a:latin typeface="+mj-lt"/>
                          <a:ea typeface="Calibri"/>
                          <a:cs typeface="Calibri"/>
                          <a:sym typeface="Calibri"/>
                        </a:rPr>
                        <a:t>Hébert Belalcázar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CO" sz="1500" b="1" kern="1200" dirty="0">
                          <a:solidFill>
                            <a:schemeClr val="tx1"/>
                          </a:solidFill>
                          <a:latin typeface="+mj-lt"/>
                          <a:ea typeface="Calibri"/>
                          <a:cs typeface="Calibri"/>
                          <a:sym typeface="Calibri"/>
                        </a:rPr>
                        <a:t>Testimonio </a:t>
                      </a:r>
                      <a:r>
                        <a:rPr lang="es-CO" sz="1500" b="1" dirty="0">
                          <a:latin typeface="+mj-lt"/>
                          <a:ea typeface="Calibri"/>
                          <a:cs typeface="Calibri"/>
                          <a:sym typeface="Calibri"/>
                        </a:rPr>
                        <a:t>Danilo Muñoz</a:t>
                      </a:r>
                    </a:p>
                    <a:p>
                      <a:endParaRPr lang="es-CO" sz="1600" dirty="0">
                        <a:latin typeface="+mj-lt"/>
                      </a:endParaRPr>
                    </a:p>
                  </a:txBody>
                  <a:tcPr/>
                </a:tc>
                <a:extLst>
                  <a:ext uri="{0D108BD9-81ED-4DB2-BD59-A6C34878D82A}">
                    <a16:rowId xmlns:a16="http://schemas.microsoft.com/office/drawing/2014/main" val="4289315084"/>
                  </a:ext>
                </a:extLst>
              </a:tr>
            </a:tbl>
          </a:graphicData>
        </a:graphic>
      </p:graphicFrame>
      <p:sp>
        <p:nvSpPr>
          <p:cNvPr id="4" name="Text Placeholder 3">
            <a:extLst>
              <a:ext uri="{FF2B5EF4-FFF2-40B4-BE49-F238E27FC236}">
                <a16:creationId xmlns:a16="http://schemas.microsoft.com/office/drawing/2014/main" id="{7A430F97-9BDC-077B-F83D-3EF2BAF6677B}"/>
              </a:ext>
            </a:extLst>
          </p:cNvPr>
          <p:cNvSpPr>
            <a:spLocks noGrp="1"/>
          </p:cNvSpPr>
          <p:nvPr>
            <p:ph type="body" sz="quarter" idx="10"/>
          </p:nvPr>
        </p:nvSpPr>
        <p:spPr>
          <a:xfrm>
            <a:off x="557882" y="1322641"/>
            <a:ext cx="8785225" cy="307777"/>
          </a:xfrm>
        </p:spPr>
        <p:txBody>
          <a:bodyPr/>
          <a:lstStyle/>
          <a:p>
            <a:pPr algn="just"/>
            <a:r>
              <a:rPr lang="es-CO" sz="1800" dirty="0"/>
              <a:t>El daño material se liquidó conforme a una metodología distinta a la pactada en la Póliza</a:t>
            </a:r>
          </a:p>
        </p:txBody>
      </p:sp>
      <p:sp>
        <p:nvSpPr>
          <p:cNvPr id="3" name="Title 2">
            <a:extLst>
              <a:ext uri="{FF2B5EF4-FFF2-40B4-BE49-F238E27FC236}">
                <a16:creationId xmlns:a16="http://schemas.microsoft.com/office/drawing/2014/main" id="{96EC9449-1838-F9AC-A01A-28DB0E635639}"/>
              </a:ext>
            </a:extLst>
          </p:cNvPr>
          <p:cNvSpPr>
            <a:spLocks noGrp="1"/>
          </p:cNvSpPr>
          <p:nvPr>
            <p:ph type="title"/>
          </p:nvPr>
        </p:nvSpPr>
        <p:spPr/>
        <p:txBody>
          <a:bodyPr/>
          <a:lstStyle/>
          <a:p>
            <a:pPr algn="just"/>
            <a:r>
              <a:rPr lang="es-CO" sz="2400" dirty="0"/>
              <a:t>2.3	Sobre los graves errores del dictamen en cuánto a la liquidación del Daño Material	</a:t>
            </a:r>
          </a:p>
        </p:txBody>
      </p:sp>
    </p:spTree>
    <p:extLst>
      <p:ext uri="{BB962C8B-B14F-4D97-AF65-F5344CB8AC3E}">
        <p14:creationId xmlns:p14="http://schemas.microsoft.com/office/powerpoint/2010/main" val="4224334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1FB458-F4A3-BDBD-7CB0-371A2702BAD7}"/>
              </a:ext>
            </a:extLst>
          </p:cNvPr>
          <p:cNvSpPr>
            <a:spLocks noGrp="1"/>
          </p:cNvSpPr>
          <p:nvPr>
            <p:ph sz="half" idx="1"/>
          </p:nvPr>
        </p:nvSpPr>
        <p:spPr/>
        <p:txBody>
          <a:bodyPr/>
          <a:lstStyle/>
          <a:p>
            <a:r>
              <a:rPr lang="es-CO" sz="1800" dirty="0"/>
              <a:t>El dictamen debe rechazarse del debate probatorio por violación del debido proceso de las coaseguradoras. </a:t>
            </a:r>
          </a:p>
          <a:p>
            <a:pPr marL="457200" indent="-457200">
              <a:buAutoNum type="arabicPeriod"/>
            </a:pPr>
            <a:r>
              <a:rPr lang="es-CO" sz="1800" dirty="0"/>
              <a:t>Se pretendió modificar el contenido de la demanda, pretensiones y causa petendi.</a:t>
            </a:r>
          </a:p>
          <a:p>
            <a:pPr marL="457200" indent="-457200">
              <a:buAutoNum type="arabicPeriod"/>
            </a:pPr>
            <a:r>
              <a:rPr lang="es-CO" sz="1800" dirty="0"/>
              <a:t>Enmendar los errores que el Ingenio Pichichi cometió en la demanda y las solicitudes de indemnización que le presentó a las aseguradoras.</a:t>
            </a:r>
          </a:p>
          <a:p>
            <a:pPr marL="457200" indent="-457200">
              <a:buAutoNum type="arabicPeriod"/>
            </a:pPr>
            <a:r>
              <a:rPr lang="es-CO" sz="1800" dirty="0"/>
              <a:t>Desconoció los términos en que el Ingenio Pichichi solicitó la prueba con el escrito de pronunciamiento a la objeción al juramento estimatorio. </a:t>
            </a:r>
          </a:p>
          <a:p>
            <a:pPr marL="457200" indent="-457200">
              <a:buAutoNum type="arabicPeriod"/>
            </a:pPr>
            <a:r>
              <a:rPr lang="es-CO" sz="1800" dirty="0"/>
              <a:t>Desconocimiento del deber de lealtad procesal (Art 78 CGP)</a:t>
            </a:r>
          </a:p>
        </p:txBody>
      </p:sp>
      <p:graphicFrame>
        <p:nvGraphicFramePr>
          <p:cNvPr id="6" name="Table 6">
            <a:extLst>
              <a:ext uri="{FF2B5EF4-FFF2-40B4-BE49-F238E27FC236}">
                <a16:creationId xmlns:a16="http://schemas.microsoft.com/office/drawing/2014/main" id="{A7C62CBF-AF86-F050-95FB-3D395D8D7263}"/>
              </a:ext>
            </a:extLst>
          </p:cNvPr>
          <p:cNvGraphicFramePr>
            <a:graphicFrameLocks noGrp="1"/>
          </p:cNvGraphicFramePr>
          <p:nvPr>
            <p:ph sz="half" idx="2"/>
            <p:extLst>
              <p:ext uri="{D42A27DB-BD31-4B8C-83A1-F6EECF244321}">
                <p14:modId xmlns:p14="http://schemas.microsoft.com/office/powerpoint/2010/main" val="98977208"/>
              </p:ext>
            </p:extLst>
          </p:nvPr>
        </p:nvGraphicFramePr>
        <p:xfrm>
          <a:off x="6537325" y="1558925"/>
          <a:ext cx="2809875" cy="2413000"/>
        </p:xfrm>
        <a:graphic>
          <a:graphicData uri="http://schemas.openxmlformats.org/drawingml/2006/table">
            <a:tbl>
              <a:tblPr firstRow="1" bandRow="1">
                <a:tableStyleId>{CEF6447A-24EA-4742-A8FB-1DF080B5CEFA}</a:tableStyleId>
              </a:tblPr>
              <a:tblGrid>
                <a:gridCol w="2809875">
                  <a:extLst>
                    <a:ext uri="{9D8B030D-6E8A-4147-A177-3AD203B41FA5}">
                      <a16:colId xmlns:a16="http://schemas.microsoft.com/office/drawing/2014/main" val="619335096"/>
                    </a:ext>
                  </a:extLst>
                </a:gridCol>
              </a:tblGrid>
              <a:tr h="370840">
                <a:tc>
                  <a:txBody>
                    <a:bodyPr/>
                    <a:lstStyle/>
                    <a:p>
                      <a:pPr algn="ctr"/>
                      <a:r>
                        <a:rPr lang="es-CO" dirty="0"/>
                        <a:t>PRUEBAS</a:t>
                      </a:r>
                    </a:p>
                  </a:txBody>
                  <a:tcPr/>
                </a:tc>
                <a:extLst>
                  <a:ext uri="{0D108BD9-81ED-4DB2-BD59-A6C34878D82A}">
                    <a16:rowId xmlns:a16="http://schemas.microsoft.com/office/drawing/2014/main" val="28922478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CO" dirty="0"/>
                        <a:t>Demanda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CO" dirty="0"/>
                        <a:t>Solicitudes de indemnización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CO" dirty="0"/>
                        <a:t>Dictamen ONC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CO" dirty="0"/>
                        <a:t>Escrito de pronunciamiento frente la objeción del juramento estimatorio.</a:t>
                      </a:r>
                    </a:p>
                    <a:p>
                      <a:endParaRPr lang="es-CO" dirty="0"/>
                    </a:p>
                  </a:txBody>
                  <a:tcPr/>
                </a:tc>
                <a:extLst>
                  <a:ext uri="{0D108BD9-81ED-4DB2-BD59-A6C34878D82A}">
                    <a16:rowId xmlns:a16="http://schemas.microsoft.com/office/drawing/2014/main" val="2719488064"/>
                  </a:ext>
                </a:extLst>
              </a:tr>
            </a:tbl>
          </a:graphicData>
        </a:graphic>
      </p:graphicFrame>
      <p:sp>
        <p:nvSpPr>
          <p:cNvPr id="5" name="Title 4">
            <a:extLst>
              <a:ext uri="{FF2B5EF4-FFF2-40B4-BE49-F238E27FC236}">
                <a16:creationId xmlns:a16="http://schemas.microsoft.com/office/drawing/2014/main" id="{98644E79-73E3-DCD2-E142-868406F1E529}"/>
              </a:ext>
            </a:extLst>
          </p:cNvPr>
          <p:cNvSpPr>
            <a:spLocks noGrp="1"/>
          </p:cNvSpPr>
          <p:nvPr>
            <p:ph type="title"/>
          </p:nvPr>
        </p:nvSpPr>
        <p:spPr/>
        <p:txBody>
          <a:bodyPr/>
          <a:lstStyle/>
          <a:p>
            <a:r>
              <a:rPr lang="es-CO" sz="2500" dirty="0"/>
              <a:t>2.4	De la ilegalidad del dictamen elaborado en lo que respecta a la liquidación del daño material</a:t>
            </a:r>
          </a:p>
        </p:txBody>
      </p:sp>
    </p:spTree>
    <p:extLst>
      <p:ext uri="{BB962C8B-B14F-4D97-AF65-F5344CB8AC3E}">
        <p14:creationId xmlns:p14="http://schemas.microsoft.com/office/powerpoint/2010/main" val="3586125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a:extLst>
              <a:ext uri="{FF2B5EF4-FFF2-40B4-BE49-F238E27FC236}">
                <a16:creationId xmlns:a16="http://schemas.microsoft.com/office/drawing/2014/main" id="{B446540A-CC4E-9C16-8045-372019BE46D1}"/>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9289" r="9289"/>
          <a:stretch>
            <a:fillRect/>
          </a:stretch>
        </p:blipFill>
        <p:spPr/>
      </p:pic>
      <p:sp>
        <p:nvSpPr>
          <p:cNvPr id="18" name="Title 17">
            <a:extLst>
              <a:ext uri="{FF2B5EF4-FFF2-40B4-BE49-F238E27FC236}">
                <a16:creationId xmlns:a16="http://schemas.microsoft.com/office/drawing/2014/main" id="{02F9475D-3BE6-4DFB-AB80-19AA853AF1A8}"/>
              </a:ext>
            </a:extLst>
          </p:cNvPr>
          <p:cNvSpPr>
            <a:spLocks noGrp="1"/>
          </p:cNvSpPr>
          <p:nvPr>
            <p:ph type="title"/>
          </p:nvPr>
        </p:nvSpPr>
        <p:spPr>
          <a:xfrm>
            <a:off x="4578800" y="940499"/>
            <a:ext cx="5016279" cy="396000"/>
          </a:xfrm>
        </p:spPr>
        <p:txBody>
          <a:bodyPr/>
          <a:lstStyle/>
          <a:p>
            <a:pPr algn="just"/>
            <a:r>
              <a:rPr lang="es-CO" sz="1800" dirty="0"/>
              <a:t>3	LA SUMA PRETENDIDA POR EL CONVOCANTE POR CONCEPTO DE LUCRO CESANTE DESCONOCE LOS TÉRMINOS Y CONDICIONES DE LA PÓLIZA</a:t>
            </a:r>
            <a:endParaRPr lang="en-GB" sz="1800" dirty="0"/>
          </a:p>
        </p:txBody>
      </p:sp>
      <p:sp>
        <p:nvSpPr>
          <p:cNvPr id="2" name="Text Placeholder 1">
            <a:extLst>
              <a:ext uri="{FF2B5EF4-FFF2-40B4-BE49-F238E27FC236}">
                <a16:creationId xmlns:a16="http://schemas.microsoft.com/office/drawing/2014/main" id="{53CC20BE-B15F-C424-B27E-591984690382}"/>
              </a:ext>
            </a:extLst>
          </p:cNvPr>
          <p:cNvSpPr>
            <a:spLocks noGrp="1"/>
          </p:cNvSpPr>
          <p:nvPr>
            <p:ph type="body" idx="1"/>
          </p:nvPr>
        </p:nvSpPr>
        <p:spPr>
          <a:xfrm>
            <a:off x="4168154" y="1628800"/>
            <a:ext cx="5400000" cy="1512000"/>
          </a:xfrm>
        </p:spPr>
        <p:txBody>
          <a:bodyPr/>
          <a:lstStyle/>
          <a:p>
            <a:pPr marL="342900" indent="-342900" algn="just">
              <a:buFont typeface="+mj-lt"/>
              <a:buAutoNum type="arabicPeriod"/>
            </a:pPr>
            <a:r>
              <a:rPr lang="es-CO" dirty="0"/>
              <a:t>Está probado que en la Póliza se pactó una metodología obligatoria para las partes para determinar la indemnización por lucro cesante. </a:t>
            </a:r>
          </a:p>
          <a:p>
            <a:pPr marL="342900" indent="-342900" algn="just">
              <a:buFont typeface="+mj-lt"/>
              <a:buAutoNum type="arabicPeriod"/>
            </a:pPr>
            <a:r>
              <a:rPr lang="es-CO" dirty="0"/>
              <a:t>Se probó que el lucro cesante cubre la pérdida de utilidad bruta por disminución de ingresos y los gastos y costos adicionales incurridos con la única finalidad de reducir la pérdida de </a:t>
            </a:r>
            <a:r>
              <a:rPr lang="es-CO" dirty="0" err="1"/>
              <a:t>UB</a:t>
            </a:r>
            <a:r>
              <a:rPr lang="es-CO" dirty="0"/>
              <a:t>.  </a:t>
            </a:r>
          </a:p>
          <a:p>
            <a:pPr marL="342900" indent="-342900" algn="just">
              <a:buFont typeface="+mj-lt"/>
              <a:buAutoNum type="arabicPeriod"/>
            </a:pPr>
            <a:r>
              <a:rPr lang="es-CO" dirty="0"/>
              <a:t>Está probado que, a pesar de que el Ingenio Pichichi conoció y aceptó los términos, COBERTURAS, condiciones y metodologías pactadas en la Póliza NO las siguió ni aplicó. Esto al punto que, su propio dictamen descartó la suma de </a:t>
            </a:r>
            <a:r>
              <a:rPr lang="es-CO" dirty="0" err="1"/>
              <a:t>COP$4.260.345.926</a:t>
            </a:r>
            <a:r>
              <a:rPr lang="es-CO" dirty="0"/>
              <a:t> por lo que se denominó como “aumento de gastos de funcionamiento” por pérdida de eficiencia. </a:t>
            </a:r>
          </a:p>
        </p:txBody>
      </p:sp>
      <p:sp>
        <p:nvSpPr>
          <p:cNvPr id="5" name="RedBox">
            <a:extLst>
              <a:ext uri="{FF2B5EF4-FFF2-40B4-BE49-F238E27FC236}">
                <a16:creationId xmlns:a16="http://schemas.microsoft.com/office/drawing/2014/main" id="{AF7F1C11-114A-45F6-A765-97711569E3DC}"/>
              </a:ext>
            </a:extLst>
          </p:cNvPr>
          <p:cNvSpPr txBox="1"/>
          <p:nvPr/>
        </p:nvSpPr>
        <p:spPr>
          <a:xfrm>
            <a:off x="-2751856" y="-1"/>
            <a:ext cx="2700000" cy="630154"/>
          </a:xfrm>
          <a:prstGeom prst="rect">
            <a:avLst/>
          </a:prstGeom>
          <a:solidFill>
            <a:srgbClr val="FF0000"/>
          </a:solidFill>
        </p:spPr>
        <p:txBody>
          <a:bodyPr wrap="square" lIns="72000" tIns="72000" rIns="72000" bIns="72000" rtlCol="0">
            <a:spAutoFit/>
          </a:bodyPr>
          <a:lstStyle/>
          <a:p>
            <a:pPr lvl="0"/>
            <a:r>
              <a:rPr lang="en-GB" sz="1050" b="1" kern="0" dirty="0">
                <a:solidFill>
                  <a:srgbClr val="FFFF00"/>
                </a:solidFill>
              </a:rPr>
              <a:t>TIP! </a:t>
            </a:r>
            <a:r>
              <a:rPr kumimoji="0" lang="en-GB" sz="1050" i="0" u="none" strike="noStrike" kern="0" cap="none" spc="0" normalizeH="0" baseline="0" noProof="0" dirty="0">
                <a:ln>
                  <a:noFill/>
                </a:ln>
                <a:solidFill>
                  <a:prstClr val="white"/>
                </a:solidFill>
                <a:effectLst/>
                <a:uLnTx/>
                <a:uFillTx/>
              </a:rPr>
              <a:t>You can change the image at any point via the Kennedys toolbar </a:t>
            </a:r>
            <a:r>
              <a:rPr kumimoji="0" lang="en-GB" sz="1050" b="1" i="0" u="none" strike="noStrike" kern="0" cap="none" spc="0" normalizeH="0" baseline="0" noProof="0" dirty="0">
                <a:ln>
                  <a:noFill/>
                </a:ln>
                <a:solidFill>
                  <a:srgbClr val="FFFF00"/>
                </a:solidFill>
                <a:effectLst/>
                <a:uLnTx/>
                <a:uFillTx/>
              </a:rPr>
              <a:t>&gt; Insert Images &gt; Section Divider Image</a:t>
            </a:r>
          </a:p>
        </p:txBody>
      </p:sp>
      <p:graphicFrame>
        <p:nvGraphicFramePr>
          <p:cNvPr id="9" name="Table 9">
            <a:extLst>
              <a:ext uri="{FF2B5EF4-FFF2-40B4-BE49-F238E27FC236}">
                <a16:creationId xmlns:a16="http://schemas.microsoft.com/office/drawing/2014/main" id="{AB903602-27FA-D07D-392B-C7C0FD7C0C6B}"/>
              </a:ext>
            </a:extLst>
          </p:cNvPr>
          <p:cNvGraphicFramePr>
            <a:graphicFrameLocks noGrp="1"/>
          </p:cNvGraphicFramePr>
          <p:nvPr>
            <p:extLst>
              <p:ext uri="{D42A27DB-BD31-4B8C-83A1-F6EECF244321}">
                <p14:modId xmlns:p14="http://schemas.microsoft.com/office/powerpoint/2010/main" val="3583180955"/>
              </p:ext>
            </p:extLst>
          </p:nvPr>
        </p:nvGraphicFramePr>
        <p:xfrm>
          <a:off x="3512841" y="5373216"/>
          <a:ext cx="4120988" cy="1333122"/>
        </p:xfrm>
        <a:graphic>
          <a:graphicData uri="http://schemas.openxmlformats.org/drawingml/2006/table">
            <a:tbl>
              <a:tblPr firstRow="1" bandRow="1">
                <a:tableStyleId>{CEF6447A-24EA-4742-A8FB-1DF080B5CEFA}</a:tableStyleId>
              </a:tblPr>
              <a:tblGrid>
                <a:gridCol w="4120988">
                  <a:extLst>
                    <a:ext uri="{9D8B030D-6E8A-4147-A177-3AD203B41FA5}">
                      <a16:colId xmlns:a16="http://schemas.microsoft.com/office/drawing/2014/main" val="518538642"/>
                    </a:ext>
                  </a:extLst>
                </a:gridCol>
              </a:tblGrid>
              <a:tr h="327282">
                <a:tc>
                  <a:txBody>
                    <a:bodyPr/>
                    <a:lstStyle/>
                    <a:p>
                      <a:pPr algn="ctr"/>
                      <a:r>
                        <a:rPr lang="es-CO" sz="1200" dirty="0"/>
                        <a:t>PRUEBAS</a:t>
                      </a:r>
                    </a:p>
                  </a:txBody>
                  <a:tcPr/>
                </a:tc>
                <a:extLst>
                  <a:ext uri="{0D108BD9-81ED-4DB2-BD59-A6C34878D82A}">
                    <a16:rowId xmlns:a16="http://schemas.microsoft.com/office/drawing/2014/main" val="433339497"/>
                  </a:ext>
                </a:extLst>
              </a:tr>
              <a:tr h="887696">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CO" sz="1200" dirty="0"/>
                        <a:t>CONDICIONES GENERALES Y PARTICULARES DE LA PÓLIZA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CO" sz="1200" dirty="0"/>
                        <a:t>CONFESIÓN DEL INGENIO PICHICHI</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CO" sz="1200" dirty="0"/>
                        <a:t>TESTIMONIO ANA LUCÍA TENORIO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CO" sz="1200" dirty="0"/>
                        <a:t>DICTAMEN PERICIAL ONC</a:t>
                      </a:r>
                    </a:p>
                    <a:p>
                      <a:endParaRPr lang="es-CO" sz="1200" dirty="0"/>
                    </a:p>
                  </a:txBody>
                  <a:tcPr/>
                </a:tc>
                <a:extLst>
                  <a:ext uri="{0D108BD9-81ED-4DB2-BD59-A6C34878D82A}">
                    <a16:rowId xmlns:a16="http://schemas.microsoft.com/office/drawing/2014/main" val="3488105707"/>
                  </a:ext>
                </a:extLst>
              </a:tr>
            </a:tbl>
          </a:graphicData>
        </a:graphic>
      </p:graphicFrame>
    </p:spTree>
    <p:extLst>
      <p:ext uri="{BB962C8B-B14F-4D97-AF65-F5344CB8AC3E}">
        <p14:creationId xmlns:p14="http://schemas.microsoft.com/office/powerpoint/2010/main" val="209580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6D79A2-B099-DF99-C889-25B0BBBC4690}"/>
              </a:ext>
            </a:extLst>
          </p:cNvPr>
          <p:cNvSpPr>
            <a:spLocks noGrp="1"/>
          </p:cNvSpPr>
          <p:nvPr>
            <p:ph idx="1"/>
          </p:nvPr>
        </p:nvSpPr>
        <p:spPr>
          <a:xfrm>
            <a:off x="562893" y="1340768"/>
            <a:ext cx="8785101" cy="4681990"/>
          </a:xfrm>
        </p:spPr>
        <p:txBody>
          <a:bodyPr/>
          <a:lstStyle/>
          <a:p>
            <a:pPr marL="457200" indent="-457200">
              <a:buFont typeface="+mj-lt"/>
              <a:buAutoNum type="arabicPeriod"/>
            </a:pPr>
            <a:r>
              <a:rPr lang="es-CO" sz="1200" b="1" dirty="0"/>
              <a:t>Respecto a los </a:t>
            </a:r>
            <a:r>
              <a:rPr lang="es-CO" sz="1200" b="1" dirty="0" err="1"/>
              <a:t>COP$3.358.572.544</a:t>
            </a:r>
            <a:endParaRPr lang="es-CO" sz="1200" b="1" dirty="0"/>
          </a:p>
          <a:p>
            <a:pPr marL="817200" lvl="1" indent="-457200">
              <a:buFont typeface="+mj-lt"/>
              <a:buAutoNum type="arabicPeriod"/>
            </a:pPr>
            <a:r>
              <a:rPr lang="es-CO" sz="1200" dirty="0"/>
              <a:t>El Ingenio empleó un valor fijo de 2.44% resultado del promedio de 5 años antes del siniestro cuándo debió tomar como base el porcentaje de sacarosa producido durante los 12 meses inmediatamente anteriores a la fecha del daño</a:t>
            </a:r>
          </a:p>
          <a:p>
            <a:pPr marL="817200" lvl="1" indent="-457200">
              <a:buFont typeface="+mj-lt"/>
              <a:buAutoNum type="arabicPeriod"/>
            </a:pPr>
            <a:r>
              <a:rPr lang="es-CO" sz="1200" dirty="0"/>
              <a:t>El Ingenio desconoció que porcentaje de utilidad bruta es la relación porcentual de utilidad bruta sobre los ingresos del negocio.</a:t>
            </a:r>
          </a:p>
          <a:p>
            <a:pPr marL="817200" lvl="1" indent="-457200">
              <a:buFont typeface="+mj-lt"/>
              <a:buAutoNum type="arabicPeriod"/>
            </a:pPr>
            <a:r>
              <a:rPr lang="es-CO" sz="1200" dirty="0"/>
              <a:t>No se descontaron los costos y gastos no incurridos que el Ingenio se ahorró durante el proceso de cristalización y comercialización del azúcar y la miel.</a:t>
            </a:r>
          </a:p>
          <a:p>
            <a:pPr marL="817200" lvl="1" indent="-457200">
              <a:buFont typeface="+mj-lt"/>
              <a:buAutoNum type="arabicPeriod"/>
            </a:pPr>
            <a:r>
              <a:rPr lang="es-CO" sz="1200" dirty="0"/>
              <a:t>El Ingenio dejó de aplicar a su propia liquidación el infraseguro, así como el deducible pactado en la Póliza.</a:t>
            </a:r>
          </a:p>
          <a:p>
            <a:pPr marL="457200" indent="-457200">
              <a:buFont typeface="+mj-lt"/>
              <a:buAutoNum type="arabicPeriod"/>
            </a:pPr>
            <a:r>
              <a:rPr lang="es-CO" sz="1200" b="1" dirty="0"/>
              <a:t>En cuanto a la suma de </a:t>
            </a:r>
            <a:r>
              <a:rPr lang="es-CO" sz="1200" b="1" dirty="0" err="1"/>
              <a:t>COP$4.260.345.926</a:t>
            </a:r>
            <a:r>
              <a:rPr lang="es-CO" sz="1200" b="1" dirty="0"/>
              <a:t> por lo que se denominó como “aumento de gastos de funcionamiento”</a:t>
            </a:r>
          </a:p>
          <a:p>
            <a:pPr marL="817200" lvl="1" indent="-457200">
              <a:buFont typeface="+mj-lt"/>
              <a:buAutoNum type="arabicPeriod"/>
            </a:pPr>
            <a:r>
              <a:rPr lang="es-CO" sz="1200" dirty="0"/>
              <a:t>El propio perito del Convocante en su dictamen descartó por completó dicha suma y su concepto.</a:t>
            </a:r>
          </a:p>
          <a:p>
            <a:pPr marL="817200" lvl="1" indent="-457200">
              <a:buFont typeface="+mj-lt"/>
              <a:buAutoNum type="arabicPeriod"/>
            </a:pPr>
            <a:r>
              <a:rPr lang="es-CO" sz="1200" dirty="0"/>
              <a:t>Los testigos Arnulfo Silva, Tomas Ceballos, y Gustavo Adolfo Upegui fueron contundentes y concordantes en que por el rubro de “Aumento de gastos de funcionamiento” la Póliza no cubre la “pérdida de eficiencia por aumento de costo unitario” que alegó el Ingenio.</a:t>
            </a:r>
          </a:p>
          <a:p>
            <a:pPr marL="817200" lvl="1" indent="-457200">
              <a:buFont typeface="+mj-lt"/>
              <a:buAutoNum type="arabicPeriod"/>
            </a:pPr>
            <a:r>
              <a:rPr lang="es-CO" sz="1200" dirty="0"/>
              <a:t>El perito del Convocante aceptó en audiencia pública que “la pérdida de eficiencia” no es un concepto de que describa y contemple la Póliza, situación que fue confirmada por el perito Jorge Arango.</a:t>
            </a:r>
          </a:p>
          <a:p>
            <a:pPr marL="817200" lvl="1" indent="-457200">
              <a:buFont typeface="+mj-lt"/>
              <a:buAutoNum type="arabicPeriod"/>
            </a:pPr>
            <a:r>
              <a:rPr lang="es-CO" sz="1200" dirty="0"/>
              <a:t>Se probó que con ocasión de la rotura del reductor del Molino No. 6 el Ingenio Pichichi no incurrió en ningún gasto adicional para reducir sus pérdidas, incurrió en los mismos costos ordinarios y normales de su producción.</a:t>
            </a:r>
          </a:p>
          <a:p>
            <a:pPr marL="457200" indent="-457200">
              <a:buFont typeface="+mj-lt"/>
              <a:buAutoNum type="arabicPeriod"/>
            </a:pPr>
            <a:r>
              <a:rPr lang="es-CO" sz="1200" b="1" dirty="0"/>
              <a:t>Respecto al periodo de afectación </a:t>
            </a:r>
          </a:p>
          <a:p>
            <a:pPr marL="817200" lvl="1" indent="-457200">
              <a:buFont typeface="+mj-lt"/>
              <a:buAutoNum type="arabicPeriod"/>
            </a:pPr>
            <a:r>
              <a:rPr lang="es-CO" sz="1200" dirty="0"/>
              <a:t>Está probado que, en este caso el periodo durante el cual se vio afectado el negocio asegurado con ocasión de los daños al reductor del Molino No. 6 fue menor a los 288 días alegados por el Ingenio.</a:t>
            </a:r>
          </a:p>
          <a:p>
            <a:pPr marL="817200" lvl="1" indent="-457200">
              <a:buFont typeface="+mj-lt"/>
              <a:buAutoNum type="arabicPeriod"/>
            </a:pPr>
            <a:r>
              <a:rPr lang="es-CO" sz="1200" dirty="0"/>
              <a:t>El mayor tiempo de afectación se debe a aspectos imputables al Convocante. </a:t>
            </a:r>
          </a:p>
        </p:txBody>
      </p:sp>
      <p:sp>
        <p:nvSpPr>
          <p:cNvPr id="3" name="Title 2">
            <a:extLst>
              <a:ext uri="{FF2B5EF4-FFF2-40B4-BE49-F238E27FC236}">
                <a16:creationId xmlns:a16="http://schemas.microsoft.com/office/drawing/2014/main" id="{08AFB0F0-C584-2B4B-97EC-5CC7B96CA7F2}"/>
              </a:ext>
            </a:extLst>
          </p:cNvPr>
          <p:cNvSpPr>
            <a:spLocks noGrp="1"/>
          </p:cNvSpPr>
          <p:nvPr>
            <p:ph type="title"/>
          </p:nvPr>
        </p:nvSpPr>
        <p:spPr/>
        <p:txBody>
          <a:bodyPr/>
          <a:lstStyle/>
          <a:p>
            <a:r>
              <a:rPr lang="es-CO" sz="2400" dirty="0"/>
              <a:t>3.1	Falta de prueba de los perjuicios solicitados con la demanda y las solicitudes de indemnización</a:t>
            </a:r>
          </a:p>
        </p:txBody>
      </p:sp>
    </p:spTree>
    <p:extLst>
      <p:ext uri="{BB962C8B-B14F-4D97-AF65-F5344CB8AC3E}">
        <p14:creationId xmlns:p14="http://schemas.microsoft.com/office/powerpoint/2010/main" val="318993332"/>
      </p:ext>
    </p:extLst>
  </p:cSld>
  <p:clrMapOvr>
    <a:masterClrMapping/>
  </p:clrMapOvr>
</p:sld>
</file>

<file path=ppt/theme/theme1.xml><?xml version="1.0" encoding="utf-8"?>
<a:theme xmlns:a="http://schemas.openxmlformats.org/drawingml/2006/main" name="Kennedys Law_ScreenA4">
  <a:themeElements>
    <a:clrScheme name="Kennedy">
      <a:dk1>
        <a:sysClr val="windowText" lastClr="000000"/>
      </a:dk1>
      <a:lt1>
        <a:sysClr val="window" lastClr="FFFFFF"/>
      </a:lt1>
      <a:dk2>
        <a:srgbClr val="4A4B4B"/>
      </a:dk2>
      <a:lt2>
        <a:srgbClr val="E6E6E6"/>
      </a:lt2>
      <a:accent1>
        <a:srgbClr val="00A1DF"/>
      </a:accent1>
      <a:accent2>
        <a:srgbClr val="9ACFEF"/>
      </a:accent2>
      <a:accent3>
        <a:srgbClr val="5DB8E7"/>
      </a:accent3>
      <a:accent4>
        <a:srgbClr val="D0E7F7"/>
      </a:accent4>
      <a:accent5>
        <a:srgbClr val="FEB81A"/>
      </a:accent5>
      <a:accent6>
        <a:srgbClr val="FFDB95"/>
      </a:accent6>
      <a:hlink>
        <a:srgbClr val="00A1DF"/>
      </a:hlink>
      <a:folHlink>
        <a:srgbClr val="FEB81A"/>
      </a:folHlink>
    </a:clrScheme>
    <a:fontScheme name="Kennedys">
      <a:majorFont>
        <a:latin typeface="Trebuchet MS"/>
        <a:ea typeface=""/>
        <a:cs typeface=""/>
      </a:majorFont>
      <a:minorFont>
        <a:latin typeface="Trebuchet M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solidFill>
            <a:schemeClr val="accent3"/>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600" dirty="0" err="1" smtClean="0">
            <a:latin typeface="+mn-lt"/>
          </a:defRPr>
        </a:defPPr>
      </a:lstStyle>
    </a:txDef>
  </a:objectDefaults>
  <a:extraClrSchemeLst/>
  <a:custClrLst>
    <a:custClr name="White">
      <a:srgbClr val="FFFFFF"/>
    </a:custClr>
    <a:custClr name="Black">
      <a:srgbClr val="000000"/>
    </a:custClr>
    <a:custClr name="100% Blue">
      <a:srgbClr val="00A1DF"/>
    </a:custClr>
    <a:custClr name="75% Blue">
      <a:srgbClr val="5DB8E7"/>
    </a:custClr>
    <a:custClr name="50% Blue">
      <a:srgbClr val="9ACFEF"/>
    </a:custClr>
    <a:custClr name="25% Blue">
      <a:srgbClr val="D0E7F7"/>
    </a:custClr>
    <a:custClr name="100% Yellow">
      <a:srgbClr val="FEB81A"/>
    </a:custClr>
    <a:custClr name="75% Yellow">
      <a:srgbClr val="FEC961"/>
    </a:custClr>
    <a:custClr name="50% Yellow">
      <a:srgbClr val="FFDB95"/>
    </a:custClr>
    <a:custClr name="25% Yellow">
      <a:srgbClr val="FFEDC9"/>
    </a:custClr>
    <a:custClr name="White">
      <a:srgbClr val="FFFFFF"/>
    </a:custClr>
    <a:custClr name="Black">
      <a:srgbClr val="000000"/>
    </a:custClr>
    <a:custClr name="100% Green">
      <a:srgbClr val="00AF42"/>
    </a:custClr>
    <a:custClr name="75% Green">
      <a:srgbClr val="0BC571"/>
    </a:custClr>
    <a:custClr name="50% Green">
      <a:srgbClr val="7FDA9D"/>
    </a:custClr>
    <a:custClr name="25% Green">
      <a:srgbClr val="C1EDCC"/>
    </a:custClr>
    <a:custClr name="100% Orange">
      <a:srgbClr val="FF6900"/>
    </a:custClr>
    <a:custClr name="75% Orange">
      <a:srgbClr val="FFA34E"/>
    </a:custClr>
    <a:custClr name="50% Orange">
      <a:srgbClr val="FFC289"/>
    </a:custClr>
    <a:custClr name="25% Orange">
      <a:srgbClr val="FFD9BF"/>
    </a:custClr>
    <a:custClr name="White">
      <a:srgbClr val="FFFFFF"/>
    </a:custClr>
    <a:custClr name="Black">
      <a:srgbClr val="000000"/>
    </a:custClr>
    <a:custClr name="100% Pink">
      <a:srgbClr val="DE0031"/>
    </a:custClr>
    <a:custClr name="75% Pink">
      <a:srgbClr val="F0605F"/>
    </a:custClr>
    <a:custClr name="50% Pink">
      <a:srgbClr val="FC9691"/>
    </a:custClr>
    <a:custClr name="25% Pink">
      <a:srgbClr val="FABFD0"/>
    </a:custClr>
    <a:custClr name="75% Black">
      <a:srgbClr val="404040"/>
    </a:custClr>
    <a:custClr name="50% Black">
      <a:srgbClr val="7F7F7F"/>
    </a:custClr>
    <a:custClr name="25% Black">
      <a:srgbClr val="BFBFBF"/>
    </a:custClr>
    <a:custClr name="10% Black">
      <a:srgbClr val="E6E6E6"/>
    </a:custClr>
  </a:custClrLst>
  <a:extLst>
    <a:ext uri="{05A4C25C-085E-4340-85A3-A5531E510DB2}">
      <thm15:themeFamily xmlns:thm15="http://schemas.microsoft.com/office/thememl/2012/main" name="Kennedys Law_ScreenA4.potx" id="{08AC1589-96CD-496E-B403-BBADFFC97E4C}" vid="{EBAE261D-985C-42EE-967B-1003D693F1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item.xml>��< ? x m l   v e r s i o n = " 1 . 0 "   e n c o d i n g = " u t f - 1 6 " ? >  
 < p r o p e r t i e s   x m l n s = " h t t p : / / w w w . i m a n a g e . c o m / w o r k / x m l s c h e m a " >  
     < d o c u m e n t i d > L E G A L ! 1 0 9 7 6 3 5 0 3 . 1 < / d o c u m e n t i d >  
     < s e n d e r i d > B O T E R O C A < / s e n d e r i d >  
     < s e n d e r e m a i l > C A T A L I N A . B O T E R O @ K E N N E D Y S L A W . C O M < / s e n d e r e m a i l >  
     < l a s t m o d i f i e d > 2 0 2 4 - 0 6 - 1 7 T 0 0 : 1 1 : 0 6 . 0 0 0 0 0 0 0 - 0 5 : 0 0 < / l a s t m o d i f i e d >  
     < d a t a b a s e > L E G A L < / d a t a b a s e >  
 < / p r o p e r t i e s > 
</file>

<file path=docProps/app.xml><?xml version="1.0" encoding="utf-8"?>
<Properties xmlns="http://schemas.openxmlformats.org/officeDocument/2006/extended-properties" xmlns:vt="http://schemas.openxmlformats.org/officeDocument/2006/docPropsVTypes">
  <Template>Kennedys Law_ScreenA4</Template>
  <TotalTime>0</TotalTime>
  <Words>2404</Words>
  <Application>Microsoft Office PowerPoint</Application>
  <PresentationFormat>A4 Paper (210x297 mm)</PresentationFormat>
  <Paragraphs>155</Paragraphs>
  <Slides>16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Trebuchet MS</vt:lpstr>
      <vt:lpstr>Wingdings 3</vt:lpstr>
      <vt:lpstr>Kennedys Law_ScreenA4</vt:lpstr>
      <vt:lpstr>Alegatos de Conclusión </vt:lpstr>
      <vt:lpstr>PowerPoint Presentation</vt:lpstr>
      <vt:lpstr>2 EL INGENIO NO PROBÓ QUE LOS PERJUICIOS SOLICITADOS TUVIERAN COBERTURA BAJO LOS TÉRMINOS Y CONDICIONES DE LA PÓLIZA DE SEGURO MULTIRIESGO CORPORATIVO NO. 929437</vt:lpstr>
      <vt:lpstr>2.1 La suma pretendida por el Convocante por concepto de daño material desconoce los términos y condiciones de la Póliza </vt:lpstr>
      <vt:lpstr>2.2 No se acreditaron los perjuicios solicitados por concepto de daño material con la demanda</vt:lpstr>
      <vt:lpstr>2.3 Sobre los graves errores del dictamen en cuánto a la liquidación del Daño Material </vt:lpstr>
      <vt:lpstr>2.4 De la ilegalidad del dictamen elaborado en lo que respecta a la liquidación del daño material</vt:lpstr>
      <vt:lpstr>3 LA SUMA PRETENDIDA POR EL CONVOCANTE POR CONCEPTO DE LUCRO CESANTE DESCONOCE LOS TÉRMINOS Y CONDICIONES DE LA PÓLIZA</vt:lpstr>
      <vt:lpstr>3.1 Falta de prueba de los perjuicios solicitados con la demanda y las solicitudes de indemnización</vt:lpstr>
      <vt:lpstr>3.1 Falta de prueba de los perjuicios solicitados con la demanda y las solicitudes de indemnización (Continuación)</vt:lpstr>
      <vt:lpstr>3.2 Del desconocimiento de los términos de la Póliza en lo que respecta a la liquidación de lucro cesante</vt:lpstr>
      <vt:lpstr>3.3 De los errores graves en el dictamen con respecto a la determinación de la liquidación del lucro cesante</vt:lpstr>
      <vt:lpstr>4. SUBSIDIARIA - DE LA HIPOTÉTICA EXTENSIÓN DE LA INDEMNIZACIÓN CONFORME A LOS TÉRMINOS Y CONDICIONES DE LA PÓLIZA  4.1 daño emergente</vt:lpstr>
      <vt:lpstr>4. SUBSIDIARIA - DE LA HIPOTÉTICA EXTENSIÓN DE LA INDEMNIZACIÓN CONFORME A LOS TÉRMINOS Y CONDICIONES DE LA PÓLIZA  4.2 Lucro Cesante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Alegatos de Conclusión </dc:title>
  <dc:creator>Catalina Botero</dc:creator>
  <cp:lastModifiedBy>Catalina Botero</cp:lastModifiedBy>
  <cp:revision>9</cp:revision>
  <dcterms:created xsi:type="dcterms:W3CDTF">2024-06-17T00:29:28Z</dcterms:created>
  <dcterms:modified xsi:type="dcterms:W3CDTF">2024-06-17T05:11:06Z</dcterms:modified>
</cp:coreProperties>
</file>