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79" r:id="rId5"/>
    <p:sldId id="290" r:id="rId6"/>
    <p:sldId id="284" r:id="rId7"/>
    <p:sldId id="295" r:id="rId8"/>
    <p:sldId id="291" r:id="rId9"/>
    <p:sldId id="296" r:id="rId10"/>
    <p:sldId id="292" r:id="rId11"/>
    <p:sldId id="297" r:id="rId12"/>
    <p:sldId id="293" r:id="rId13"/>
    <p:sldId id="294" r:id="rId14"/>
    <p:sldId id="288" r:id="rId15"/>
  </p:sldIdLst>
  <p:sldSz cx="12192000" cy="6858000"/>
  <p:notesSz cx="6985000" cy="9283700"/>
  <p:defaultTextStyle>
    <a:defPPr>
      <a:defRPr lang="fr-FR"/>
    </a:defPPr>
    <a:lvl1pPr algn="l" defTabSz="913723" rtl="0" eaLnBrk="0" fontAlgn="base" hangingPunct="0">
      <a:spcBef>
        <a:spcPct val="0"/>
      </a:spcBef>
      <a:spcAft>
        <a:spcPct val="0"/>
      </a:spcAft>
      <a:defRPr sz="1800" kern="1200">
        <a:solidFill>
          <a:schemeClr val="tx1"/>
        </a:solidFill>
        <a:latin typeface="Calibri" pitchFamily="34" charset="0"/>
        <a:ea typeface="+mn-ea"/>
        <a:cs typeface="Arial" charset="0"/>
      </a:defRPr>
    </a:lvl1pPr>
    <a:lvl2pPr marL="455821" indent="143615" algn="l" defTabSz="913723" rtl="0" eaLnBrk="0" fontAlgn="base" hangingPunct="0">
      <a:spcBef>
        <a:spcPct val="0"/>
      </a:spcBef>
      <a:spcAft>
        <a:spcPct val="0"/>
      </a:spcAft>
      <a:defRPr sz="1800" kern="1200">
        <a:solidFill>
          <a:schemeClr val="tx1"/>
        </a:solidFill>
        <a:latin typeface="Calibri" pitchFamily="34" charset="0"/>
        <a:ea typeface="+mn-ea"/>
        <a:cs typeface="Arial" charset="0"/>
      </a:defRPr>
    </a:lvl2pPr>
    <a:lvl3pPr marL="913723" indent="285149" algn="l" defTabSz="913723" rtl="0" eaLnBrk="0" fontAlgn="base" hangingPunct="0">
      <a:spcBef>
        <a:spcPct val="0"/>
      </a:spcBef>
      <a:spcAft>
        <a:spcPct val="0"/>
      </a:spcAft>
      <a:defRPr sz="1800" kern="1200">
        <a:solidFill>
          <a:schemeClr val="tx1"/>
        </a:solidFill>
        <a:latin typeface="Calibri" pitchFamily="34" charset="0"/>
        <a:ea typeface="+mn-ea"/>
        <a:cs typeface="Arial" charset="0"/>
      </a:defRPr>
    </a:lvl3pPr>
    <a:lvl4pPr marL="1369542" indent="428762" algn="l" defTabSz="913723" rtl="0" eaLnBrk="0" fontAlgn="base" hangingPunct="0">
      <a:spcBef>
        <a:spcPct val="0"/>
      </a:spcBef>
      <a:spcAft>
        <a:spcPct val="0"/>
      </a:spcAft>
      <a:defRPr sz="1800" kern="1200">
        <a:solidFill>
          <a:schemeClr val="tx1"/>
        </a:solidFill>
        <a:latin typeface="Calibri" pitchFamily="34" charset="0"/>
        <a:ea typeface="+mn-ea"/>
        <a:cs typeface="Arial" charset="0"/>
      </a:defRPr>
    </a:lvl4pPr>
    <a:lvl5pPr marL="1827444" indent="570296" algn="l" defTabSz="913723" rtl="0" eaLnBrk="0" fontAlgn="base" hangingPunct="0">
      <a:spcBef>
        <a:spcPct val="0"/>
      </a:spcBef>
      <a:spcAft>
        <a:spcPct val="0"/>
      </a:spcAft>
      <a:defRPr sz="1800" kern="1200">
        <a:solidFill>
          <a:schemeClr val="tx1"/>
        </a:solidFill>
        <a:latin typeface="Calibri" pitchFamily="34" charset="0"/>
        <a:ea typeface="+mn-ea"/>
        <a:cs typeface="Arial" charset="0"/>
      </a:defRPr>
    </a:lvl5pPr>
    <a:lvl6pPr marL="2997175" algn="l" defTabSz="1198870" rtl="0" eaLnBrk="1" latinLnBrk="0" hangingPunct="1">
      <a:defRPr sz="1800" kern="1200">
        <a:solidFill>
          <a:schemeClr val="tx1"/>
        </a:solidFill>
        <a:latin typeface="Calibri" pitchFamily="34" charset="0"/>
        <a:ea typeface="+mn-ea"/>
        <a:cs typeface="Arial" charset="0"/>
      </a:defRPr>
    </a:lvl6pPr>
    <a:lvl7pPr marL="3596610" algn="l" defTabSz="1198870" rtl="0" eaLnBrk="1" latinLnBrk="0" hangingPunct="1">
      <a:defRPr sz="1800" kern="1200">
        <a:solidFill>
          <a:schemeClr val="tx1"/>
        </a:solidFill>
        <a:latin typeface="Calibri" pitchFamily="34" charset="0"/>
        <a:ea typeface="+mn-ea"/>
        <a:cs typeface="Arial" charset="0"/>
      </a:defRPr>
    </a:lvl7pPr>
    <a:lvl8pPr marL="4196044" algn="l" defTabSz="1198870" rtl="0" eaLnBrk="1" latinLnBrk="0" hangingPunct="1">
      <a:defRPr sz="1800" kern="1200">
        <a:solidFill>
          <a:schemeClr val="tx1"/>
        </a:solidFill>
        <a:latin typeface="Calibri" pitchFamily="34" charset="0"/>
        <a:ea typeface="+mn-ea"/>
        <a:cs typeface="Arial" charset="0"/>
      </a:defRPr>
    </a:lvl8pPr>
    <a:lvl9pPr marL="4795479" algn="l" defTabSz="1198870" rtl="0" eaLnBrk="1" latinLnBrk="0" hangingPunct="1">
      <a:defRPr sz="18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59" userDrawn="1">
          <p15:clr>
            <a:srgbClr val="A4A3A4"/>
          </p15:clr>
        </p15:guide>
        <p15:guide id="2" orient="horz" pos="240" userDrawn="1">
          <p15:clr>
            <a:srgbClr val="A4A3A4"/>
          </p15:clr>
        </p15:guide>
        <p15:guide id="3" orient="horz" pos="4220" userDrawn="1">
          <p15:clr>
            <a:srgbClr val="A4A3A4"/>
          </p15:clr>
        </p15:guide>
        <p15:guide id="4" orient="horz" pos="34" userDrawn="1">
          <p15:clr>
            <a:srgbClr val="A4A3A4"/>
          </p15:clr>
        </p15:guide>
        <p15:guide id="5" orient="horz" pos="3486" userDrawn="1">
          <p15:clr>
            <a:srgbClr val="A4A3A4"/>
          </p15:clr>
        </p15:guide>
        <p15:guide id="6" orient="horz" pos="1026" userDrawn="1">
          <p15:clr>
            <a:srgbClr val="A4A3A4"/>
          </p15:clr>
        </p15:guide>
        <p15:guide id="7" orient="horz" pos="3788" userDrawn="1">
          <p15:clr>
            <a:srgbClr val="A4A3A4"/>
          </p15:clr>
        </p15:guide>
        <p15:guide id="8" pos="3839" userDrawn="1">
          <p15:clr>
            <a:srgbClr val="A4A3A4"/>
          </p15:clr>
        </p15:guide>
        <p15:guide id="9" pos="7521" userDrawn="1">
          <p15:clr>
            <a:srgbClr val="A4A3A4"/>
          </p15:clr>
        </p15:guide>
        <p15:guide id="10" pos="229" userDrawn="1">
          <p15:clr>
            <a:srgbClr val="A4A3A4"/>
          </p15:clr>
        </p15:guide>
        <p15:guide id="11" orient="horz" pos="224" userDrawn="1">
          <p15:clr>
            <a:srgbClr val="A4A3A4"/>
          </p15:clr>
        </p15:guide>
        <p15:guide id="12" orient="horz" pos="4245" userDrawn="1">
          <p15:clr>
            <a:srgbClr val="A4A3A4"/>
          </p15:clr>
        </p15:guide>
        <p15:guide id="13" pos="7579" userDrawn="1">
          <p15:clr>
            <a:srgbClr val="A4A3A4"/>
          </p15:clr>
        </p15:guide>
        <p15:guide id="14" pos="3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idy Nicole BENITO LOAIZA" initials="HNBL" lastIdx="1" clrIdx="0">
    <p:extLst>
      <p:ext uri="{19B8F6BF-5375-455C-9EA6-DF929625EA0E}">
        <p15:presenceInfo xmlns:p15="http://schemas.microsoft.com/office/powerpoint/2012/main" userId="S::Hnbenitol@axacolpatria.co::a4e1fa16-4099-4d95-af6b-03f4375c28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F"/>
    <a:srgbClr val="FFD385"/>
    <a:srgbClr val="027180"/>
    <a:srgbClr val="00AEC6"/>
    <a:srgbClr val="404040"/>
    <a:srgbClr val="B5D0EE"/>
    <a:srgbClr val="343C3D"/>
    <a:srgbClr val="914146"/>
    <a:srgbClr val="E196AA"/>
    <a:srgbClr val="BC9D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guide orient="horz" pos="2159"/>
        <p:guide orient="horz" pos="240"/>
        <p:guide orient="horz" pos="4220"/>
        <p:guide orient="horz" pos="34"/>
        <p:guide orient="horz" pos="3486"/>
        <p:guide orient="horz" pos="1026"/>
        <p:guide orient="horz" pos="3788"/>
        <p:guide pos="3839"/>
        <p:guide pos="7521"/>
        <p:guide pos="229"/>
        <p:guide orient="horz" pos="224"/>
        <p:guide orient="horz" pos="4245"/>
        <p:guide pos="7579"/>
        <p:guide pos="3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idy Daiana RODRIGUEZ BELTRAN" userId="64153a95-5c5f-40ad-bffa-2fe9835de087" providerId="ADAL" clId="{E758D923-AB6A-4C8A-A706-6A4214A8D178}"/>
    <pc:docChg chg="modSld">
      <pc:chgData name="Leidy Daiana RODRIGUEZ BELTRAN" userId="64153a95-5c5f-40ad-bffa-2fe9835de087" providerId="ADAL" clId="{E758D923-AB6A-4C8A-A706-6A4214A8D178}" dt="2022-07-07T13:57:00.168" v="554" actId="20577"/>
      <pc:docMkLst>
        <pc:docMk/>
      </pc:docMkLst>
      <pc:sldChg chg="modSp mod">
        <pc:chgData name="Leidy Daiana RODRIGUEZ BELTRAN" userId="64153a95-5c5f-40ad-bffa-2fe9835de087" providerId="ADAL" clId="{E758D923-AB6A-4C8A-A706-6A4214A8D178}" dt="2022-07-07T13:57:00.168" v="554" actId="20577"/>
        <pc:sldMkLst>
          <pc:docMk/>
          <pc:sldMk cId="3874434352" sldId="293"/>
        </pc:sldMkLst>
        <pc:spChg chg="mod">
          <ac:chgData name="Leidy Daiana RODRIGUEZ BELTRAN" userId="64153a95-5c5f-40ad-bffa-2fe9835de087" providerId="ADAL" clId="{E758D923-AB6A-4C8A-A706-6A4214A8D178}" dt="2022-07-07T13:07:30.877" v="498" actId="1076"/>
          <ac:spMkLst>
            <pc:docMk/>
            <pc:sldMk cId="3874434352" sldId="293"/>
            <ac:spMk id="2" creationId="{CC7AC71F-25E5-49DB-AC42-7AF8B40680FE}"/>
          </ac:spMkLst>
        </pc:spChg>
        <pc:spChg chg="mod">
          <ac:chgData name="Leidy Daiana RODRIGUEZ BELTRAN" userId="64153a95-5c5f-40ad-bffa-2fe9835de087" providerId="ADAL" clId="{E758D923-AB6A-4C8A-A706-6A4214A8D178}" dt="2022-07-07T13:07:38.502" v="500" actId="1076"/>
          <ac:spMkLst>
            <pc:docMk/>
            <pc:sldMk cId="3874434352" sldId="293"/>
            <ac:spMk id="4" creationId="{BBC5CACE-9351-488A-8264-CA06055B807B}"/>
          </ac:spMkLst>
        </pc:spChg>
        <pc:spChg chg="mod">
          <ac:chgData name="Leidy Daiana RODRIGUEZ BELTRAN" userId="64153a95-5c5f-40ad-bffa-2fe9835de087" providerId="ADAL" clId="{E758D923-AB6A-4C8A-A706-6A4214A8D178}" dt="2022-07-07T13:57:00.168" v="554" actId="20577"/>
          <ac:spMkLst>
            <pc:docMk/>
            <pc:sldMk cId="3874434352" sldId="293"/>
            <ac:spMk id="5" creationId="{0D818EC6-E2CE-468F-E2FD-130F3545A62A}"/>
          </ac:spMkLst>
        </pc:spChg>
        <pc:spChg chg="mod">
          <ac:chgData name="Leidy Daiana RODRIGUEZ BELTRAN" userId="64153a95-5c5f-40ad-bffa-2fe9835de087" providerId="ADAL" clId="{E758D923-AB6A-4C8A-A706-6A4214A8D178}" dt="2022-07-07T13:07:34.076" v="499" actId="1076"/>
          <ac:spMkLst>
            <pc:docMk/>
            <pc:sldMk cId="3874434352" sldId="293"/>
            <ac:spMk id="8" creationId="{A2F16D76-EA6D-4DAA-9767-8162BFD2516E}"/>
          </ac:spMkLst>
        </pc:spChg>
        <pc:spChg chg="mod">
          <ac:chgData name="Leidy Daiana RODRIGUEZ BELTRAN" userId="64153a95-5c5f-40ad-bffa-2fe9835de087" providerId="ADAL" clId="{E758D923-AB6A-4C8A-A706-6A4214A8D178}" dt="2022-07-07T12:50:34.247" v="251" actId="1076"/>
          <ac:spMkLst>
            <pc:docMk/>
            <pc:sldMk cId="3874434352" sldId="293"/>
            <ac:spMk id="10" creationId="{AA3086EA-A4F5-90DC-3B7B-496DCF0BDE66}"/>
          </ac:spMkLst>
        </pc:spChg>
        <pc:spChg chg="mod">
          <ac:chgData name="Leidy Daiana RODRIGUEZ BELTRAN" userId="64153a95-5c5f-40ad-bffa-2fe9835de087" providerId="ADAL" clId="{E758D923-AB6A-4C8A-A706-6A4214A8D178}" dt="2022-07-07T13:07:48.482" v="502" actId="1076"/>
          <ac:spMkLst>
            <pc:docMk/>
            <pc:sldMk cId="3874434352" sldId="293"/>
            <ac:spMk id="11" creationId="{0607796C-3FF5-4C8E-90B3-D7A0756711F7}"/>
          </ac:spMkLst>
        </pc:spChg>
        <pc:spChg chg="mod">
          <ac:chgData name="Leidy Daiana RODRIGUEZ BELTRAN" userId="64153a95-5c5f-40ad-bffa-2fe9835de087" providerId="ADAL" clId="{E758D923-AB6A-4C8A-A706-6A4214A8D178}" dt="2022-07-07T13:07:56.595" v="504" actId="1076"/>
          <ac:spMkLst>
            <pc:docMk/>
            <pc:sldMk cId="3874434352" sldId="293"/>
            <ac:spMk id="12" creationId="{2A30459A-A979-1999-FAA2-62B56A841E3C}"/>
          </ac:spMkLst>
        </pc:spChg>
        <pc:spChg chg="mod">
          <ac:chgData name="Leidy Daiana RODRIGUEZ BELTRAN" userId="64153a95-5c5f-40ad-bffa-2fe9835de087" providerId="ADAL" clId="{E758D923-AB6A-4C8A-A706-6A4214A8D178}" dt="2022-07-07T13:07:50.704" v="503" actId="1076"/>
          <ac:spMkLst>
            <pc:docMk/>
            <pc:sldMk cId="3874434352" sldId="293"/>
            <ac:spMk id="14" creationId="{4240E1B9-1A65-D1C0-D0B7-2DA8FAB72334}"/>
          </ac:spMkLst>
        </pc:spChg>
        <pc:spChg chg="mod">
          <ac:chgData name="Leidy Daiana RODRIGUEZ BELTRAN" userId="64153a95-5c5f-40ad-bffa-2fe9835de087" providerId="ADAL" clId="{E758D923-AB6A-4C8A-A706-6A4214A8D178}" dt="2022-07-07T13:09:32.931" v="525" actId="1076"/>
          <ac:spMkLst>
            <pc:docMk/>
            <pc:sldMk cId="3874434352" sldId="293"/>
            <ac:spMk id="15" creationId="{2EFB9741-F295-632F-F80C-EB1F9EDE94E7}"/>
          </ac:spMkLst>
        </pc:spChg>
      </pc:sldChg>
      <pc:sldChg chg="modSp mod">
        <pc:chgData name="Leidy Daiana RODRIGUEZ BELTRAN" userId="64153a95-5c5f-40ad-bffa-2fe9835de087" providerId="ADAL" clId="{E758D923-AB6A-4C8A-A706-6A4214A8D178}" dt="2022-07-07T12:29:55.834" v="15" actId="20577"/>
        <pc:sldMkLst>
          <pc:docMk/>
          <pc:sldMk cId="2310884169" sldId="296"/>
        </pc:sldMkLst>
        <pc:spChg chg="mod">
          <ac:chgData name="Leidy Daiana RODRIGUEZ BELTRAN" userId="64153a95-5c5f-40ad-bffa-2fe9835de087" providerId="ADAL" clId="{E758D923-AB6A-4C8A-A706-6A4214A8D178}" dt="2022-07-07T12:29:55.834" v="15" actId="20577"/>
          <ac:spMkLst>
            <pc:docMk/>
            <pc:sldMk cId="2310884169" sldId="296"/>
            <ac:spMk id="7" creationId="{7F49D8D5-CCFE-9A3E-7843-B3799BEBF524}"/>
          </ac:spMkLst>
        </pc:spChg>
      </pc:sldChg>
      <pc:sldChg chg="modSp mod">
        <pc:chgData name="Leidy Daiana RODRIGUEZ BELTRAN" userId="64153a95-5c5f-40ad-bffa-2fe9835de087" providerId="ADAL" clId="{E758D923-AB6A-4C8A-A706-6A4214A8D178}" dt="2022-07-07T12:35:31.435" v="21" actId="20577"/>
        <pc:sldMkLst>
          <pc:docMk/>
          <pc:sldMk cId="1142545988" sldId="297"/>
        </pc:sldMkLst>
        <pc:spChg chg="mod">
          <ac:chgData name="Leidy Daiana RODRIGUEZ BELTRAN" userId="64153a95-5c5f-40ad-bffa-2fe9835de087" providerId="ADAL" clId="{E758D923-AB6A-4C8A-A706-6A4214A8D178}" dt="2022-07-07T12:35:31.435" v="21" actId="20577"/>
          <ac:spMkLst>
            <pc:docMk/>
            <pc:sldMk cId="1142545988" sldId="297"/>
            <ac:spMk id="9" creationId="{95DFAA0F-2873-4FAB-A820-01CE90853470}"/>
          </ac:spMkLst>
        </pc:spChg>
      </pc:sldChg>
    </pc:docChg>
  </pc:docChgLst>
  <pc:docChgLst>
    <pc:chgData name="Diana Paola FORERO BELTRAN" userId="S::dpforerob@seguros.axacolpatria.co::1ab46b3e-c0be-4a64-907a-a93472a5ff19" providerId="AD" clId="Web-{B505E2A5-E020-A8EF-69D3-AD54B6D84616}"/>
    <pc:docChg chg="modSld">
      <pc:chgData name="Diana Paola FORERO BELTRAN" userId="S::dpforerob@seguros.axacolpatria.co::1ab46b3e-c0be-4a64-907a-a93472a5ff19" providerId="AD" clId="Web-{B505E2A5-E020-A8EF-69D3-AD54B6D84616}" dt="2022-07-06T13:03:14.940" v="145" actId="20577"/>
      <pc:docMkLst>
        <pc:docMk/>
      </pc:docMkLst>
      <pc:sldChg chg="modSp">
        <pc:chgData name="Diana Paola FORERO BELTRAN" userId="S::dpforerob@seguros.axacolpatria.co::1ab46b3e-c0be-4a64-907a-a93472a5ff19" providerId="AD" clId="Web-{B505E2A5-E020-A8EF-69D3-AD54B6D84616}" dt="2022-07-06T13:03:14.940" v="145" actId="20577"/>
        <pc:sldMkLst>
          <pc:docMk/>
          <pc:sldMk cId="2314956228" sldId="284"/>
        </pc:sldMkLst>
        <pc:spChg chg="mod">
          <ac:chgData name="Diana Paola FORERO BELTRAN" userId="S::dpforerob@seguros.axacolpatria.co::1ab46b3e-c0be-4a64-907a-a93472a5ff19" providerId="AD" clId="Web-{B505E2A5-E020-A8EF-69D3-AD54B6D84616}" dt="2022-07-06T13:02:55.080" v="141" actId="1076"/>
          <ac:spMkLst>
            <pc:docMk/>
            <pc:sldMk cId="2314956228" sldId="284"/>
            <ac:spMk id="9" creationId="{95DFAA0F-2873-4FAB-A820-01CE90853470}"/>
          </ac:spMkLst>
        </pc:spChg>
        <pc:spChg chg="mod">
          <ac:chgData name="Diana Paola FORERO BELTRAN" userId="S::dpforerob@seguros.axacolpatria.co::1ab46b3e-c0be-4a64-907a-a93472a5ff19" providerId="AD" clId="Web-{B505E2A5-E020-A8EF-69D3-AD54B6D84616}" dt="2022-07-06T13:03:14.940" v="145" actId="20577"/>
          <ac:spMkLst>
            <pc:docMk/>
            <pc:sldMk cId="2314956228" sldId="284"/>
            <ac:spMk id="12" creationId="{2A30459A-A979-1999-FAA2-62B56A841E3C}"/>
          </ac:spMkLst>
        </pc:spChg>
      </pc:sldChg>
    </pc:docChg>
  </pc:docChgLst>
  <pc:docChgLst>
    <pc:chgData name="Leidy Daiana RODRIGUEZ BELTRAN" userId="64153a95-5c5f-40ad-bffa-2fe9835de087" providerId="ADAL" clId="{CFB02525-2E00-41CE-A95A-4F4AFCFCC3F6}"/>
    <pc:docChg chg="custSel modSld">
      <pc:chgData name="Leidy Daiana RODRIGUEZ BELTRAN" userId="64153a95-5c5f-40ad-bffa-2fe9835de087" providerId="ADAL" clId="{CFB02525-2E00-41CE-A95A-4F4AFCFCC3F6}" dt="2022-07-07T02:50:24.270" v="1017" actId="1076"/>
      <pc:docMkLst>
        <pc:docMk/>
      </pc:docMkLst>
      <pc:sldChg chg="modSp mod">
        <pc:chgData name="Leidy Daiana RODRIGUEZ BELTRAN" userId="64153a95-5c5f-40ad-bffa-2fe9835de087" providerId="ADAL" clId="{CFB02525-2E00-41CE-A95A-4F4AFCFCC3F6}" dt="2022-07-07T01:00:48.321" v="5" actId="1076"/>
        <pc:sldMkLst>
          <pc:docMk/>
          <pc:sldMk cId="0" sldId="279"/>
        </pc:sldMkLst>
        <pc:spChg chg="mod">
          <ac:chgData name="Leidy Daiana RODRIGUEZ BELTRAN" userId="64153a95-5c5f-40ad-bffa-2fe9835de087" providerId="ADAL" clId="{CFB02525-2E00-41CE-A95A-4F4AFCFCC3F6}" dt="2022-07-07T01:00:41.050" v="4" actId="14100"/>
          <ac:spMkLst>
            <pc:docMk/>
            <pc:sldMk cId="0" sldId="279"/>
            <ac:spMk id="4" creationId="{00000000-0000-0000-0000-000000000000}"/>
          </ac:spMkLst>
        </pc:spChg>
        <pc:spChg chg="mod">
          <ac:chgData name="Leidy Daiana RODRIGUEZ BELTRAN" userId="64153a95-5c5f-40ad-bffa-2fe9835de087" providerId="ADAL" clId="{CFB02525-2E00-41CE-A95A-4F4AFCFCC3F6}" dt="2022-07-07T01:00:48.321" v="5" actId="1076"/>
          <ac:spMkLst>
            <pc:docMk/>
            <pc:sldMk cId="0" sldId="279"/>
            <ac:spMk id="5" creationId="{00000000-0000-0000-0000-000000000000}"/>
          </ac:spMkLst>
        </pc:spChg>
      </pc:sldChg>
      <pc:sldChg chg="modSp mod">
        <pc:chgData name="Leidy Daiana RODRIGUEZ BELTRAN" userId="64153a95-5c5f-40ad-bffa-2fe9835de087" providerId="ADAL" clId="{CFB02525-2E00-41CE-A95A-4F4AFCFCC3F6}" dt="2022-07-07T01:35:28.655" v="274"/>
        <pc:sldMkLst>
          <pc:docMk/>
          <pc:sldMk cId="2314956228" sldId="284"/>
        </pc:sldMkLst>
        <pc:spChg chg="mod">
          <ac:chgData name="Leidy Daiana RODRIGUEZ BELTRAN" userId="64153a95-5c5f-40ad-bffa-2fe9835de087" providerId="ADAL" clId="{CFB02525-2E00-41CE-A95A-4F4AFCFCC3F6}" dt="2022-07-07T01:35:28.655" v="274"/>
          <ac:spMkLst>
            <pc:docMk/>
            <pc:sldMk cId="2314956228" sldId="284"/>
            <ac:spMk id="3" creationId="{71225BC4-3CBE-3767-D5BE-0A5481A143E9}"/>
          </ac:spMkLst>
        </pc:spChg>
        <pc:spChg chg="mod">
          <ac:chgData name="Leidy Daiana RODRIGUEZ BELTRAN" userId="64153a95-5c5f-40ad-bffa-2fe9835de087" providerId="ADAL" clId="{CFB02525-2E00-41CE-A95A-4F4AFCFCC3F6}" dt="2022-07-07T01:26:46.922" v="87" actId="20577"/>
          <ac:spMkLst>
            <pc:docMk/>
            <pc:sldMk cId="2314956228" sldId="284"/>
            <ac:spMk id="4" creationId="{BBC5CACE-9351-488A-8264-CA06055B807B}"/>
          </ac:spMkLst>
        </pc:spChg>
        <pc:spChg chg="mod">
          <ac:chgData name="Leidy Daiana RODRIGUEZ BELTRAN" userId="64153a95-5c5f-40ad-bffa-2fe9835de087" providerId="ADAL" clId="{CFB02525-2E00-41CE-A95A-4F4AFCFCC3F6}" dt="2022-07-07T01:30:35.298" v="187" actId="1076"/>
          <ac:spMkLst>
            <pc:docMk/>
            <pc:sldMk cId="2314956228" sldId="284"/>
            <ac:spMk id="5" creationId="{DDF93F76-9007-F7ED-B07D-E9C3FA5C50CF}"/>
          </ac:spMkLst>
        </pc:spChg>
        <pc:spChg chg="mod">
          <ac:chgData name="Leidy Daiana RODRIGUEZ BELTRAN" userId="64153a95-5c5f-40ad-bffa-2fe9835de087" providerId="ADAL" clId="{CFB02525-2E00-41CE-A95A-4F4AFCFCC3F6}" dt="2022-07-07T01:26:50.555" v="88" actId="1076"/>
          <ac:spMkLst>
            <pc:docMk/>
            <pc:sldMk cId="2314956228" sldId="284"/>
            <ac:spMk id="11" creationId="{0607796C-3FF5-4C8E-90B3-D7A0756711F7}"/>
          </ac:spMkLst>
        </pc:spChg>
        <pc:spChg chg="mod">
          <ac:chgData name="Leidy Daiana RODRIGUEZ BELTRAN" userId="64153a95-5c5f-40ad-bffa-2fe9835de087" providerId="ADAL" clId="{CFB02525-2E00-41CE-A95A-4F4AFCFCC3F6}" dt="2022-07-07T01:31:02.394" v="190" actId="1076"/>
          <ac:spMkLst>
            <pc:docMk/>
            <pc:sldMk cId="2314956228" sldId="284"/>
            <ac:spMk id="14" creationId="{4240E1B9-1A65-D1C0-D0B7-2DA8FAB72334}"/>
          </ac:spMkLst>
        </pc:spChg>
      </pc:sldChg>
      <pc:sldChg chg="delSp mod">
        <pc:chgData name="Leidy Daiana RODRIGUEZ BELTRAN" userId="64153a95-5c5f-40ad-bffa-2fe9835de087" providerId="ADAL" clId="{CFB02525-2E00-41CE-A95A-4F4AFCFCC3F6}" dt="2022-07-07T01:00:57.754" v="6" actId="478"/>
        <pc:sldMkLst>
          <pc:docMk/>
          <pc:sldMk cId="4082961403" sldId="290"/>
        </pc:sldMkLst>
        <pc:spChg chg="del">
          <ac:chgData name="Leidy Daiana RODRIGUEZ BELTRAN" userId="64153a95-5c5f-40ad-bffa-2fe9835de087" providerId="ADAL" clId="{CFB02525-2E00-41CE-A95A-4F4AFCFCC3F6}" dt="2022-07-07T01:00:57.754" v="6" actId="478"/>
          <ac:spMkLst>
            <pc:docMk/>
            <pc:sldMk cId="4082961403" sldId="290"/>
            <ac:spMk id="8" creationId="{C889B72D-E0C9-416C-89DE-2705639B9A33}"/>
          </ac:spMkLst>
        </pc:spChg>
      </pc:sldChg>
      <pc:sldChg chg="addSp delSp modSp mod">
        <pc:chgData name="Leidy Daiana RODRIGUEZ BELTRAN" userId="64153a95-5c5f-40ad-bffa-2fe9835de087" providerId="ADAL" clId="{CFB02525-2E00-41CE-A95A-4F4AFCFCC3F6}" dt="2022-07-07T02:37:16.287" v="817" actId="20577"/>
        <pc:sldMkLst>
          <pc:docMk/>
          <pc:sldMk cId="897695126" sldId="291"/>
        </pc:sldMkLst>
        <pc:spChg chg="mod">
          <ac:chgData name="Leidy Daiana RODRIGUEZ BELTRAN" userId="64153a95-5c5f-40ad-bffa-2fe9835de087" providerId="ADAL" clId="{CFB02525-2E00-41CE-A95A-4F4AFCFCC3F6}" dt="2022-07-07T02:04:58.632" v="552" actId="1076"/>
          <ac:spMkLst>
            <pc:docMk/>
            <pc:sldMk cId="897695126" sldId="291"/>
            <ac:spMk id="3" creationId="{7422C835-1377-CD4C-DEA4-F5723E775DBF}"/>
          </ac:spMkLst>
        </pc:spChg>
        <pc:spChg chg="mod">
          <ac:chgData name="Leidy Daiana RODRIGUEZ BELTRAN" userId="64153a95-5c5f-40ad-bffa-2fe9835de087" providerId="ADAL" clId="{CFB02525-2E00-41CE-A95A-4F4AFCFCC3F6}" dt="2022-07-07T02:37:16.287" v="817" actId="20577"/>
          <ac:spMkLst>
            <pc:docMk/>
            <pc:sldMk cId="897695126" sldId="291"/>
            <ac:spMk id="4" creationId="{BBC5CACE-9351-488A-8264-CA06055B807B}"/>
          </ac:spMkLst>
        </pc:spChg>
        <pc:spChg chg="mod">
          <ac:chgData name="Leidy Daiana RODRIGUEZ BELTRAN" userId="64153a95-5c5f-40ad-bffa-2fe9835de087" providerId="ADAL" clId="{CFB02525-2E00-41CE-A95A-4F4AFCFCC3F6}" dt="2022-07-07T01:48:19.765" v="405" actId="1076"/>
          <ac:spMkLst>
            <pc:docMk/>
            <pc:sldMk cId="897695126" sldId="291"/>
            <ac:spMk id="8" creationId="{A2F16D76-EA6D-4DAA-9767-8162BFD2516E}"/>
          </ac:spMkLst>
        </pc:spChg>
        <pc:spChg chg="add del mod">
          <ac:chgData name="Leidy Daiana RODRIGUEZ BELTRAN" userId="64153a95-5c5f-40ad-bffa-2fe9835de087" providerId="ADAL" clId="{CFB02525-2E00-41CE-A95A-4F4AFCFCC3F6}" dt="2022-07-07T02:03:04.261" v="529" actId="21"/>
          <ac:spMkLst>
            <pc:docMk/>
            <pc:sldMk cId="897695126" sldId="291"/>
            <ac:spMk id="9" creationId="{1390D64D-B17F-C180-F508-CADE40ECA2DD}"/>
          </ac:spMkLst>
        </pc:spChg>
        <pc:spChg chg="add mod">
          <ac:chgData name="Leidy Daiana RODRIGUEZ BELTRAN" userId="64153a95-5c5f-40ad-bffa-2fe9835de087" providerId="ADAL" clId="{CFB02525-2E00-41CE-A95A-4F4AFCFCC3F6}" dt="2022-07-07T02:14:50.395" v="646" actId="20577"/>
          <ac:spMkLst>
            <pc:docMk/>
            <pc:sldMk cId="897695126" sldId="291"/>
            <ac:spMk id="10" creationId="{2E64B559-0650-749B-1748-493D8F84980E}"/>
          </ac:spMkLst>
        </pc:spChg>
        <pc:spChg chg="mod">
          <ac:chgData name="Leidy Daiana RODRIGUEZ BELTRAN" userId="64153a95-5c5f-40ad-bffa-2fe9835de087" providerId="ADAL" clId="{CFB02525-2E00-41CE-A95A-4F4AFCFCC3F6}" dt="2022-07-07T02:03:44.361" v="537" actId="1076"/>
          <ac:spMkLst>
            <pc:docMk/>
            <pc:sldMk cId="897695126" sldId="291"/>
            <ac:spMk id="11" creationId="{0607796C-3FF5-4C8E-90B3-D7A0756711F7}"/>
          </ac:spMkLst>
        </pc:spChg>
        <pc:spChg chg="add mod">
          <ac:chgData name="Leidy Daiana RODRIGUEZ BELTRAN" userId="64153a95-5c5f-40ad-bffa-2fe9835de087" providerId="ADAL" clId="{CFB02525-2E00-41CE-A95A-4F4AFCFCC3F6}" dt="2022-07-07T02:06:00.808" v="560" actId="1076"/>
          <ac:spMkLst>
            <pc:docMk/>
            <pc:sldMk cId="897695126" sldId="291"/>
            <ac:spMk id="12" creationId="{CC9E2CB3-71C3-269D-4897-5FD8138DC868}"/>
          </ac:spMkLst>
        </pc:spChg>
        <pc:spChg chg="mod">
          <ac:chgData name="Leidy Daiana RODRIGUEZ BELTRAN" userId="64153a95-5c5f-40ad-bffa-2fe9835de087" providerId="ADAL" clId="{CFB02525-2E00-41CE-A95A-4F4AFCFCC3F6}" dt="2022-07-07T02:05:43.176" v="558" actId="1076"/>
          <ac:spMkLst>
            <pc:docMk/>
            <pc:sldMk cId="897695126" sldId="291"/>
            <ac:spMk id="14" creationId="{4240E1B9-1A65-D1C0-D0B7-2DA8FAB72334}"/>
          </ac:spMkLst>
        </pc:spChg>
      </pc:sldChg>
      <pc:sldChg chg="modSp mod">
        <pc:chgData name="Leidy Daiana RODRIGUEZ BELTRAN" userId="64153a95-5c5f-40ad-bffa-2fe9835de087" providerId="ADAL" clId="{CFB02525-2E00-41CE-A95A-4F4AFCFCC3F6}" dt="2022-07-07T02:37:40.201" v="819" actId="1076"/>
        <pc:sldMkLst>
          <pc:docMk/>
          <pc:sldMk cId="3427274329" sldId="292"/>
        </pc:sldMkLst>
        <pc:spChg chg="mod">
          <ac:chgData name="Leidy Daiana RODRIGUEZ BELTRAN" userId="64153a95-5c5f-40ad-bffa-2fe9835de087" providerId="ADAL" clId="{CFB02525-2E00-41CE-A95A-4F4AFCFCC3F6}" dt="2022-07-07T02:23:37.883" v="727" actId="20577"/>
          <ac:spMkLst>
            <pc:docMk/>
            <pc:sldMk cId="3427274329" sldId="292"/>
            <ac:spMk id="3" creationId="{3F08A2B1-4CE7-2175-9BC5-8CAEBD3BE4E2}"/>
          </ac:spMkLst>
        </pc:spChg>
        <pc:spChg chg="mod">
          <ac:chgData name="Leidy Daiana RODRIGUEZ BELTRAN" userId="64153a95-5c5f-40ad-bffa-2fe9835de087" providerId="ADAL" clId="{CFB02525-2E00-41CE-A95A-4F4AFCFCC3F6}" dt="2022-07-07T02:37:35.286" v="818" actId="20577"/>
          <ac:spMkLst>
            <pc:docMk/>
            <pc:sldMk cId="3427274329" sldId="292"/>
            <ac:spMk id="4" creationId="{BBC5CACE-9351-488A-8264-CA06055B807B}"/>
          </ac:spMkLst>
        </pc:spChg>
        <pc:spChg chg="mod">
          <ac:chgData name="Leidy Daiana RODRIGUEZ BELTRAN" userId="64153a95-5c5f-40ad-bffa-2fe9835de087" providerId="ADAL" clId="{CFB02525-2E00-41CE-A95A-4F4AFCFCC3F6}" dt="2022-07-07T02:16:52.603" v="676" actId="1076"/>
          <ac:spMkLst>
            <pc:docMk/>
            <pc:sldMk cId="3427274329" sldId="292"/>
            <ac:spMk id="8" creationId="{A2F16D76-EA6D-4DAA-9767-8162BFD2516E}"/>
          </ac:spMkLst>
        </pc:spChg>
        <pc:spChg chg="mod">
          <ac:chgData name="Leidy Daiana RODRIGUEZ BELTRAN" userId="64153a95-5c5f-40ad-bffa-2fe9835de087" providerId="ADAL" clId="{CFB02525-2E00-41CE-A95A-4F4AFCFCC3F6}" dt="2022-07-07T02:37:40.201" v="819" actId="1076"/>
          <ac:spMkLst>
            <pc:docMk/>
            <pc:sldMk cId="3427274329" sldId="292"/>
            <ac:spMk id="11" creationId="{0607796C-3FF5-4C8E-90B3-D7A0756711F7}"/>
          </ac:spMkLst>
        </pc:spChg>
        <pc:spChg chg="mod">
          <ac:chgData name="Leidy Daiana RODRIGUEZ BELTRAN" userId="64153a95-5c5f-40ad-bffa-2fe9835de087" providerId="ADAL" clId="{CFB02525-2E00-41CE-A95A-4F4AFCFCC3F6}" dt="2022-07-07T02:16:51.854" v="675" actId="1076"/>
          <ac:spMkLst>
            <pc:docMk/>
            <pc:sldMk cId="3427274329" sldId="292"/>
            <ac:spMk id="14" creationId="{4240E1B9-1A65-D1C0-D0B7-2DA8FAB72334}"/>
          </ac:spMkLst>
        </pc:spChg>
      </pc:sldChg>
      <pc:sldChg chg="addSp delSp modSp mod">
        <pc:chgData name="Leidy Daiana RODRIGUEZ BELTRAN" userId="64153a95-5c5f-40ad-bffa-2fe9835de087" providerId="ADAL" clId="{CFB02525-2E00-41CE-A95A-4F4AFCFCC3F6}" dt="2022-07-07T02:50:01.478" v="1014" actId="1076"/>
        <pc:sldMkLst>
          <pc:docMk/>
          <pc:sldMk cId="3874434352" sldId="293"/>
        </pc:sldMkLst>
        <pc:spChg chg="mod">
          <ac:chgData name="Leidy Daiana RODRIGUEZ BELTRAN" userId="64153a95-5c5f-40ad-bffa-2fe9835de087" providerId="ADAL" clId="{CFB02525-2E00-41CE-A95A-4F4AFCFCC3F6}" dt="2022-07-07T02:46:57.191" v="920" actId="1076"/>
          <ac:spMkLst>
            <pc:docMk/>
            <pc:sldMk cId="3874434352" sldId="293"/>
            <ac:spMk id="2" creationId="{CC7AC71F-25E5-49DB-AC42-7AF8B40680FE}"/>
          </ac:spMkLst>
        </pc:spChg>
        <pc:spChg chg="mod">
          <ac:chgData name="Leidy Daiana RODRIGUEZ BELTRAN" userId="64153a95-5c5f-40ad-bffa-2fe9835de087" providerId="ADAL" clId="{CFB02525-2E00-41CE-A95A-4F4AFCFCC3F6}" dt="2022-07-07T02:47:03.167" v="923" actId="1076"/>
          <ac:spMkLst>
            <pc:docMk/>
            <pc:sldMk cId="3874434352" sldId="293"/>
            <ac:spMk id="4" creationId="{BBC5CACE-9351-488A-8264-CA06055B807B}"/>
          </ac:spMkLst>
        </pc:spChg>
        <pc:spChg chg="mod">
          <ac:chgData name="Leidy Daiana RODRIGUEZ BELTRAN" userId="64153a95-5c5f-40ad-bffa-2fe9835de087" providerId="ADAL" clId="{CFB02525-2E00-41CE-A95A-4F4AFCFCC3F6}" dt="2022-07-07T02:49:54.486" v="1012" actId="1076"/>
          <ac:spMkLst>
            <pc:docMk/>
            <pc:sldMk cId="3874434352" sldId="293"/>
            <ac:spMk id="5" creationId="{0D818EC6-E2CE-468F-E2FD-130F3545A62A}"/>
          </ac:spMkLst>
        </pc:spChg>
        <pc:spChg chg="mod">
          <ac:chgData name="Leidy Daiana RODRIGUEZ BELTRAN" userId="64153a95-5c5f-40ad-bffa-2fe9835de087" providerId="ADAL" clId="{CFB02525-2E00-41CE-A95A-4F4AFCFCC3F6}" dt="2022-07-07T02:50:00.920" v="1013" actId="1076"/>
          <ac:spMkLst>
            <pc:docMk/>
            <pc:sldMk cId="3874434352" sldId="293"/>
            <ac:spMk id="8" creationId="{A2F16D76-EA6D-4DAA-9767-8162BFD2516E}"/>
          </ac:spMkLst>
        </pc:spChg>
        <pc:spChg chg="add mod">
          <ac:chgData name="Leidy Daiana RODRIGUEZ BELTRAN" userId="64153a95-5c5f-40ad-bffa-2fe9835de087" providerId="ADAL" clId="{CFB02525-2E00-41CE-A95A-4F4AFCFCC3F6}" dt="2022-07-07T02:49:32.495" v="1010" actId="1076"/>
          <ac:spMkLst>
            <pc:docMk/>
            <pc:sldMk cId="3874434352" sldId="293"/>
            <ac:spMk id="10" creationId="{AA3086EA-A4F5-90DC-3B7B-496DCF0BDE66}"/>
          </ac:spMkLst>
        </pc:spChg>
        <pc:spChg chg="mod">
          <ac:chgData name="Leidy Daiana RODRIGUEZ BELTRAN" userId="64153a95-5c5f-40ad-bffa-2fe9835de087" providerId="ADAL" clId="{CFB02525-2E00-41CE-A95A-4F4AFCFCC3F6}" dt="2022-07-07T02:47:25.391" v="932"/>
          <ac:spMkLst>
            <pc:docMk/>
            <pc:sldMk cId="3874434352" sldId="293"/>
            <ac:spMk id="11" creationId="{0607796C-3FF5-4C8E-90B3-D7A0756711F7}"/>
          </ac:spMkLst>
        </pc:spChg>
        <pc:spChg chg="mod">
          <ac:chgData name="Leidy Daiana RODRIGUEZ BELTRAN" userId="64153a95-5c5f-40ad-bffa-2fe9835de087" providerId="ADAL" clId="{CFB02525-2E00-41CE-A95A-4F4AFCFCC3F6}" dt="2022-07-07T02:48:07.631" v="944" actId="1076"/>
          <ac:spMkLst>
            <pc:docMk/>
            <pc:sldMk cId="3874434352" sldId="293"/>
            <ac:spMk id="12" creationId="{2A30459A-A979-1999-FAA2-62B56A841E3C}"/>
          </ac:spMkLst>
        </pc:spChg>
        <pc:spChg chg="del mod">
          <ac:chgData name="Leidy Daiana RODRIGUEZ BELTRAN" userId="64153a95-5c5f-40ad-bffa-2fe9835de087" providerId="ADAL" clId="{CFB02525-2E00-41CE-A95A-4F4AFCFCC3F6}" dt="2022-07-07T02:47:27.061" v="934"/>
          <ac:spMkLst>
            <pc:docMk/>
            <pc:sldMk cId="3874434352" sldId="293"/>
            <ac:spMk id="13" creationId="{6F34C6A8-C9B7-D204-7EDF-803B6D4D383A}"/>
          </ac:spMkLst>
        </pc:spChg>
        <pc:spChg chg="mod">
          <ac:chgData name="Leidy Daiana RODRIGUEZ BELTRAN" userId="64153a95-5c5f-40ad-bffa-2fe9835de087" providerId="ADAL" clId="{CFB02525-2E00-41CE-A95A-4F4AFCFCC3F6}" dt="2022-07-07T02:50:01.478" v="1014" actId="1076"/>
          <ac:spMkLst>
            <pc:docMk/>
            <pc:sldMk cId="3874434352" sldId="293"/>
            <ac:spMk id="14" creationId="{4240E1B9-1A65-D1C0-D0B7-2DA8FAB72334}"/>
          </ac:spMkLst>
        </pc:spChg>
        <pc:spChg chg="add mod">
          <ac:chgData name="Leidy Daiana RODRIGUEZ BELTRAN" userId="64153a95-5c5f-40ad-bffa-2fe9835de087" providerId="ADAL" clId="{CFB02525-2E00-41CE-A95A-4F4AFCFCC3F6}" dt="2022-07-07T02:49:20.991" v="1009" actId="20577"/>
          <ac:spMkLst>
            <pc:docMk/>
            <pc:sldMk cId="3874434352" sldId="293"/>
            <ac:spMk id="15" creationId="{2EFB9741-F295-632F-F80C-EB1F9EDE94E7}"/>
          </ac:spMkLst>
        </pc:spChg>
      </pc:sldChg>
      <pc:sldChg chg="modSp mod">
        <pc:chgData name="Leidy Daiana RODRIGUEZ BELTRAN" userId="64153a95-5c5f-40ad-bffa-2fe9835de087" providerId="ADAL" clId="{CFB02525-2E00-41CE-A95A-4F4AFCFCC3F6}" dt="2022-07-07T02:50:24.270" v="1017" actId="1076"/>
        <pc:sldMkLst>
          <pc:docMk/>
          <pc:sldMk cId="1851701928" sldId="294"/>
        </pc:sldMkLst>
        <pc:spChg chg="mod">
          <ac:chgData name="Leidy Daiana RODRIGUEZ BELTRAN" userId="64153a95-5c5f-40ad-bffa-2fe9835de087" providerId="ADAL" clId="{CFB02525-2E00-41CE-A95A-4F4AFCFCC3F6}" dt="2022-07-07T02:50:21.526" v="1016" actId="1076"/>
          <ac:spMkLst>
            <pc:docMk/>
            <pc:sldMk cId="1851701928" sldId="294"/>
            <ac:spMk id="2" creationId="{CC7AC71F-25E5-49DB-AC42-7AF8B40680FE}"/>
          </ac:spMkLst>
        </pc:spChg>
        <pc:spChg chg="mod">
          <ac:chgData name="Leidy Daiana RODRIGUEZ BELTRAN" userId="64153a95-5c5f-40ad-bffa-2fe9835de087" providerId="ADAL" clId="{CFB02525-2E00-41CE-A95A-4F4AFCFCC3F6}" dt="2022-07-07T02:50:24.270" v="1017" actId="1076"/>
          <ac:spMkLst>
            <pc:docMk/>
            <pc:sldMk cId="1851701928" sldId="294"/>
            <ac:spMk id="8" creationId="{A2F16D76-EA6D-4DAA-9767-8162BFD2516E}"/>
          </ac:spMkLst>
        </pc:spChg>
      </pc:sldChg>
      <pc:sldChg chg="addSp modSp mod">
        <pc:chgData name="Leidy Daiana RODRIGUEZ BELTRAN" userId="64153a95-5c5f-40ad-bffa-2fe9835de087" providerId="ADAL" clId="{CFB02525-2E00-41CE-A95A-4F4AFCFCC3F6}" dt="2022-07-07T02:14:29.928" v="616" actId="1076"/>
        <pc:sldMkLst>
          <pc:docMk/>
          <pc:sldMk cId="34149521" sldId="295"/>
        </pc:sldMkLst>
        <pc:spChg chg="add mod">
          <ac:chgData name="Leidy Daiana RODRIGUEZ BELTRAN" userId="64153a95-5c5f-40ad-bffa-2fe9835de087" providerId="ADAL" clId="{CFB02525-2E00-41CE-A95A-4F4AFCFCC3F6}" dt="2022-07-07T01:45:10.478" v="387" actId="14100"/>
          <ac:spMkLst>
            <pc:docMk/>
            <pc:sldMk cId="34149521" sldId="295"/>
            <ac:spMk id="3" creationId="{EC847DA4-1C91-9254-7E6D-8C142FA0A72B}"/>
          </ac:spMkLst>
        </pc:spChg>
        <pc:spChg chg="add mod">
          <ac:chgData name="Leidy Daiana RODRIGUEZ BELTRAN" userId="64153a95-5c5f-40ad-bffa-2fe9835de087" providerId="ADAL" clId="{CFB02525-2E00-41CE-A95A-4F4AFCFCC3F6}" dt="2022-07-07T02:14:16.462" v="615" actId="20577"/>
          <ac:spMkLst>
            <pc:docMk/>
            <pc:sldMk cId="34149521" sldId="295"/>
            <ac:spMk id="4" creationId="{A7906F60-51E4-5176-ECB8-80C0E15C9586}"/>
          </ac:spMkLst>
        </pc:spChg>
        <pc:spChg chg="mod">
          <ac:chgData name="Leidy Daiana RODRIGUEZ BELTRAN" userId="64153a95-5c5f-40ad-bffa-2fe9835de087" providerId="ADAL" clId="{CFB02525-2E00-41CE-A95A-4F4AFCFCC3F6}" dt="2022-07-07T02:14:29.928" v="616" actId="1076"/>
          <ac:spMkLst>
            <pc:docMk/>
            <pc:sldMk cId="34149521" sldId="295"/>
            <ac:spMk id="8" creationId="{A2F16D76-EA6D-4DAA-9767-8162BFD2516E}"/>
          </ac:spMkLst>
        </pc:spChg>
        <pc:spChg chg="mod">
          <ac:chgData name="Leidy Daiana RODRIGUEZ BELTRAN" userId="64153a95-5c5f-40ad-bffa-2fe9835de087" providerId="ADAL" clId="{CFB02525-2E00-41CE-A95A-4F4AFCFCC3F6}" dt="2022-07-07T01:54:29.891" v="473" actId="20577"/>
          <ac:spMkLst>
            <pc:docMk/>
            <pc:sldMk cId="34149521" sldId="295"/>
            <ac:spMk id="9" creationId="{95DFAA0F-2873-4FAB-A820-01CE90853470}"/>
          </ac:spMkLst>
        </pc:spChg>
        <pc:spChg chg="mod">
          <ac:chgData name="Leidy Daiana RODRIGUEZ BELTRAN" userId="64153a95-5c5f-40ad-bffa-2fe9835de087" providerId="ADAL" clId="{CFB02525-2E00-41CE-A95A-4F4AFCFCC3F6}" dt="2022-07-07T02:13:55.999" v="613" actId="1076"/>
          <ac:spMkLst>
            <pc:docMk/>
            <pc:sldMk cId="34149521" sldId="295"/>
            <ac:spMk id="12" creationId="{2A30459A-A979-1999-FAA2-62B56A841E3C}"/>
          </ac:spMkLst>
        </pc:spChg>
      </pc:sldChg>
      <pc:sldChg chg="addSp delSp modSp mod">
        <pc:chgData name="Leidy Daiana RODRIGUEZ BELTRAN" userId="64153a95-5c5f-40ad-bffa-2fe9835de087" providerId="ADAL" clId="{CFB02525-2E00-41CE-A95A-4F4AFCFCC3F6}" dt="2022-07-07T02:11:41.249" v="591" actId="20577"/>
        <pc:sldMkLst>
          <pc:docMk/>
          <pc:sldMk cId="2310884169" sldId="296"/>
        </pc:sldMkLst>
        <pc:spChg chg="add mod">
          <ac:chgData name="Leidy Daiana RODRIGUEZ BELTRAN" userId="64153a95-5c5f-40ad-bffa-2fe9835de087" providerId="ADAL" clId="{CFB02525-2E00-41CE-A95A-4F4AFCFCC3F6}" dt="2022-07-07T02:11:32.167" v="590" actId="14100"/>
          <ac:spMkLst>
            <pc:docMk/>
            <pc:sldMk cId="2310884169" sldId="296"/>
            <ac:spMk id="7" creationId="{7F49D8D5-CCFE-9A3E-7843-B3799BEBF524}"/>
          </ac:spMkLst>
        </pc:spChg>
        <pc:spChg chg="mod">
          <ac:chgData name="Leidy Daiana RODRIGUEZ BELTRAN" userId="64153a95-5c5f-40ad-bffa-2fe9835de087" providerId="ADAL" clId="{CFB02525-2E00-41CE-A95A-4F4AFCFCC3F6}" dt="2022-07-07T02:08:02.408" v="562" actId="1076"/>
          <ac:spMkLst>
            <pc:docMk/>
            <pc:sldMk cId="2310884169" sldId="296"/>
            <ac:spMk id="8" creationId="{A2F16D76-EA6D-4DAA-9767-8162BFD2516E}"/>
          </ac:spMkLst>
        </pc:spChg>
        <pc:spChg chg="mod">
          <ac:chgData name="Leidy Daiana RODRIGUEZ BELTRAN" userId="64153a95-5c5f-40ad-bffa-2fe9835de087" providerId="ADAL" clId="{CFB02525-2E00-41CE-A95A-4F4AFCFCC3F6}" dt="2022-07-07T02:11:41.249" v="591" actId="20577"/>
          <ac:spMkLst>
            <pc:docMk/>
            <pc:sldMk cId="2310884169" sldId="296"/>
            <ac:spMk id="9" creationId="{95DFAA0F-2873-4FAB-A820-01CE90853470}"/>
          </ac:spMkLst>
        </pc:spChg>
        <pc:spChg chg="add del mod">
          <ac:chgData name="Leidy Daiana RODRIGUEZ BELTRAN" userId="64153a95-5c5f-40ad-bffa-2fe9835de087" providerId="ADAL" clId="{CFB02525-2E00-41CE-A95A-4F4AFCFCC3F6}" dt="2022-07-07T02:05:02.311" v="553" actId="21"/>
          <ac:spMkLst>
            <pc:docMk/>
            <pc:sldMk cId="2310884169" sldId="296"/>
            <ac:spMk id="10" creationId="{67286ADB-9E50-AA41-9D50-F4DB2EB5D031}"/>
          </ac:spMkLst>
        </pc:spChg>
        <pc:spChg chg="mod">
          <ac:chgData name="Leidy Daiana RODRIGUEZ BELTRAN" userId="64153a95-5c5f-40ad-bffa-2fe9835de087" providerId="ADAL" clId="{CFB02525-2E00-41CE-A95A-4F4AFCFCC3F6}" dt="2022-07-07T02:11:29.704" v="589" actId="14100"/>
          <ac:spMkLst>
            <pc:docMk/>
            <pc:sldMk cId="2310884169" sldId="296"/>
            <ac:spMk id="12" creationId="{2A30459A-A979-1999-FAA2-62B56A841E3C}"/>
          </ac:spMkLst>
        </pc:spChg>
      </pc:sldChg>
      <pc:sldChg chg="addSp modSp mod">
        <pc:chgData name="Leidy Daiana RODRIGUEZ BELTRAN" userId="64153a95-5c5f-40ad-bffa-2fe9835de087" providerId="ADAL" clId="{CFB02525-2E00-41CE-A95A-4F4AFCFCC3F6}" dt="2022-07-07T02:36:07.337" v="814" actId="20577"/>
        <pc:sldMkLst>
          <pc:docMk/>
          <pc:sldMk cId="1142545988" sldId="297"/>
        </pc:sldMkLst>
        <pc:spChg chg="add mod">
          <ac:chgData name="Leidy Daiana RODRIGUEZ BELTRAN" userId="64153a95-5c5f-40ad-bffa-2fe9835de087" providerId="ADAL" clId="{CFB02525-2E00-41CE-A95A-4F4AFCFCC3F6}" dt="2022-07-07T02:30:13.996" v="772" actId="113"/>
          <ac:spMkLst>
            <pc:docMk/>
            <pc:sldMk cId="1142545988" sldId="297"/>
            <ac:spMk id="7" creationId="{264BA0B6-79D1-1F1C-48E6-CDABC06807E6}"/>
          </ac:spMkLst>
        </pc:spChg>
        <pc:spChg chg="mod">
          <ac:chgData name="Leidy Daiana RODRIGUEZ BELTRAN" userId="64153a95-5c5f-40ad-bffa-2fe9835de087" providerId="ADAL" clId="{CFB02525-2E00-41CE-A95A-4F4AFCFCC3F6}" dt="2022-07-07T02:24:36.228" v="729" actId="1076"/>
          <ac:spMkLst>
            <pc:docMk/>
            <pc:sldMk cId="1142545988" sldId="297"/>
            <ac:spMk id="8" creationId="{A2F16D76-EA6D-4DAA-9767-8162BFD2516E}"/>
          </ac:spMkLst>
        </pc:spChg>
        <pc:spChg chg="mod">
          <ac:chgData name="Leidy Daiana RODRIGUEZ BELTRAN" userId="64153a95-5c5f-40ad-bffa-2fe9835de087" providerId="ADAL" clId="{CFB02525-2E00-41CE-A95A-4F4AFCFCC3F6}" dt="2022-07-07T02:35:26.988" v="810" actId="6549"/>
          <ac:spMkLst>
            <pc:docMk/>
            <pc:sldMk cId="1142545988" sldId="297"/>
            <ac:spMk id="9" creationId="{95DFAA0F-2873-4FAB-A820-01CE90853470}"/>
          </ac:spMkLst>
        </pc:spChg>
        <pc:spChg chg="add mod">
          <ac:chgData name="Leidy Daiana RODRIGUEZ BELTRAN" userId="64153a95-5c5f-40ad-bffa-2fe9835de087" providerId="ADAL" clId="{CFB02525-2E00-41CE-A95A-4F4AFCFCC3F6}" dt="2022-07-07T02:36:07.337" v="814" actId="20577"/>
          <ac:spMkLst>
            <pc:docMk/>
            <pc:sldMk cId="1142545988" sldId="297"/>
            <ac:spMk id="10" creationId="{1AFB60FC-4A3C-21CF-D5C0-7895F6BD297C}"/>
          </ac:spMkLst>
        </pc:spChg>
        <pc:spChg chg="mod">
          <ac:chgData name="Leidy Daiana RODRIGUEZ BELTRAN" userId="64153a95-5c5f-40ad-bffa-2fe9835de087" providerId="ADAL" clId="{CFB02525-2E00-41CE-A95A-4F4AFCFCC3F6}" dt="2022-07-07T02:35:18.433" v="807" actId="1076"/>
          <ac:spMkLst>
            <pc:docMk/>
            <pc:sldMk cId="1142545988" sldId="297"/>
            <ac:spMk id="12" creationId="{2A30459A-A979-1999-FAA2-62B56A841E3C}"/>
          </ac:spMkLst>
        </pc:spChg>
      </pc:sldChg>
    </pc:docChg>
  </pc:docChgLst>
  <pc:docChgLst>
    <pc:chgData name="Leidy Daiana RODRIGUEZ BELTRAN" userId="64153a95-5c5f-40ad-bffa-2fe9835de087" providerId="ADAL" clId="{BBEC6899-4FB8-438E-A214-9583986FAFA4}"/>
    <pc:docChg chg="undo custSel modSld">
      <pc:chgData name="Leidy Daiana RODRIGUEZ BELTRAN" userId="64153a95-5c5f-40ad-bffa-2fe9835de087" providerId="ADAL" clId="{BBEC6899-4FB8-438E-A214-9583986FAFA4}" dt="2023-01-13T20:39:07.678" v="46" actId="478"/>
      <pc:docMkLst>
        <pc:docMk/>
      </pc:docMkLst>
      <pc:sldChg chg="addSp delSp modSp mod">
        <pc:chgData name="Leidy Daiana RODRIGUEZ BELTRAN" userId="64153a95-5c5f-40ad-bffa-2fe9835de087" providerId="ADAL" clId="{BBEC6899-4FB8-438E-A214-9583986FAFA4}" dt="2023-01-13T20:39:07.678" v="46" actId="478"/>
        <pc:sldMkLst>
          <pc:docMk/>
          <pc:sldMk cId="3874434352" sldId="293"/>
        </pc:sldMkLst>
        <pc:spChg chg="mod">
          <ac:chgData name="Leidy Daiana RODRIGUEZ BELTRAN" userId="64153a95-5c5f-40ad-bffa-2fe9835de087" providerId="ADAL" clId="{BBEC6899-4FB8-438E-A214-9583986FAFA4}" dt="2023-01-13T20:39:06.323" v="44" actId="1076"/>
          <ac:spMkLst>
            <pc:docMk/>
            <pc:sldMk cId="3874434352" sldId="293"/>
            <ac:spMk id="5" creationId="{0D818EC6-E2CE-468F-E2FD-130F3545A62A}"/>
          </ac:spMkLst>
        </pc:spChg>
        <pc:spChg chg="add del">
          <ac:chgData name="Leidy Daiana RODRIGUEZ BELTRAN" userId="64153a95-5c5f-40ad-bffa-2fe9835de087" providerId="ADAL" clId="{BBEC6899-4FB8-438E-A214-9583986FAFA4}" dt="2023-01-13T20:39:07.678" v="46" actId="478"/>
          <ac:spMkLst>
            <pc:docMk/>
            <pc:sldMk cId="3874434352" sldId="293"/>
            <ac:spMk id="10" creationId="{AA3086EA-A4F5-90DC-3B7B-496DCF0BDE66}"/>
          </ac:spMkLst>
        </pc:spChg>
        <pc:spChg chg="mod">
          <ac:chgData name="Leidy Daiana RODRIGUEZ BELTRAN" userId="64153a95-5c5f-40ad-bffa-2fe9835de087" providerId="ADAL" clId="{BBEC6899-4FB8-438E-A214-9583986FAFA4}" dt="2023-01-13T20:36:47.978" v="36" actId="6549"/>
          <ac:spMkLst>
            <pc:docMk/>
            <pc:sldMk cId="3874434352" sldId="293"/>
            <ac:spMk id="11" creationId="{0607796C-3FF5-4C8E-90B3-D7A0756711F7}"/>
          </ac:spMkLst>
        </pc:spChg>
        <pc:spChg chg="add del">
          <ac:chgData name="Leidy Daiana RODRIGUEZ BELTRAN" userId="64153a95-5c5f-40ad-bffa-2fe9835de087" providerId="ADAL" clId="{BBEC6899-4FB8-438E-A214-9583986FAFA4}" dt="2023-01-13T20:39:06.855" v="45" actId="478"/>
          <ac:spMkLst>
            <pc:docMk/>
            <pc:sldMk cId="3874434352" sldId="293"/>
            <ac:spMk id="12" creationId="{2A30459A-A979-1999-FAA2-62B56A841E3C}"/>
          </ac:spMkLst>
        </pc:spChg>
      </pc:sldChg>
    </pc:docChg>
  </pc:docChgLst>
  <pc:docChgLst>
    <pc:chgData name="Diana Paola FORERO BELTRAN" userId="S::dpforerob@seguros.axacolpatria.co::1ab46b3e-c0be-4a64-907a-a93472a5ff19" providerId="AD" clId="Web-{0C1FADFF-91D5-7DDB-13B7-C5EDA701C6A9}"/>
    <pc:docChg chg="modSld">
      <pc:chgData name="Diana Paola FORERO BELTRAN" userId="S::dpforerob@seguros.axacolpatria.co::1ab46b3e-c0be-4a64-907a-a93472a5ff19" providerId="AD" clId="Web-{0C1FADFF-91D5-7DDB-13B7-C5EDA701C6A9}" dt="2022-07-07T14:38:30.128" v="28" actId="20577"/>
      <pc:docMkLst>
        <pc:docMk/>
      </pc:docMkLst>
      <pc:sldChg chg="modSp">
        <pc:chgData name="Diana Paola FORERO BELTRAN" userId="S::dpforerob@seguros.axacolpatria.co::1ab46b3e-c0be-4a64-907a-a93472a5ff19" providerId="AD" clId="Web-{0C1FADFF-91D5-7DDB-13B7-C5EDA701C6A9}" dt="2022-07-07T14:03:28.194" v="9" actId="20577"/>
        <pc:sldMkLst>
          <pc:docMk/>
          <pc:sldMk cId="2314956228" sldId="284"/>
        </pc:sldMkLst>
        <pc:spChg chg="mod">
          <ac:chgData name="Diana Paola FORERO BELTRAN" userId="S::dpforerob@seguros.axacolpatria.co::1ab46b3e-c0be-4a64-907a-a93472a5ff19" providerId="AD" clId="Web-{0C1FADFF-91D5-7DDB-13B7-C5EDA701C6A9}" dt="2022-07-07T14:03:28.194" v="9" actId="20577"/>
          <ac:spMkLst>
            <pc:docMk/>
            <pc:sldMk cId="2314956228" sldId="284"/>
            <ac:spMk id="3" creationId="{71225BC4-3CBE-3767-D5BE-0A5481A143E9}"/>
          </ac:spMkLst>
        </pc:spChg>
      </pc:sldChg>
      <pc:sldChg chg="modSp">
        <pc:chgData name="Diana Paola FORERO BELTRAN" userId="S::dpforerob@seguros.axacolpatria.co::1ab46b3e-c0be-4a64-907a-a93472a5ff19" providerId="AD" clId="Web-{0C1FADFF-91D5-7DDB-13B7-C5EDA701C6A9}" dt="2022-07-07T14:38:19.378" v="24" actId="20577"/>
        <pc:sldMkLst>
          <pc:docMk/>
          <pc:sldMk cId="897695126" sldId="291"/>
        </pc:sldMkLst>
        <pc:spChg chg="mod">
          <ac:chgData name="Diana Paola FORERO BELTRAN" userId="S::dpforerob@seguros.axacolpatria.co::1ab46b3e-c0be-4a64-907a-a93472a5ff19" providerId="AD" clId="Web-{0C1FADFF-91D5-7DDB-13B7-C5EDA701C6A9}" dt="2022-07-07T14:38:19.378" v="24" actId="20577"/>
          <ac:spMkLst>
            <pc:docMk/>
            <pc:sldMk cId="897695126" sldId="291"/>
            <ac:spMk id="3" creationId="{7422C835-1377-CD4C-DEA4-F5723E775DBF}"/>
          </ac:spMkLst>
        </pc:spChg>
      </pc:sldChg>
      <pc:sldChg chg="modSp">
        <pc:chgData name="Diana Paola FORERO BELTRAN" userId="S::dpforerob@seguros.axacolpatria.co::1ab46b3e-c0be-4a64-907a-a93472a5ff19" providerId="AD" clId="Web-{0C1FADFF-91D5-7DDB-13B7-C5EDA701C6A9}" dt="2022-07-07T14:38:30.128" v="28" actId="20577"/>
        <pc:sldMkLst>
          <pc:docMk/>
          <pc:sldMk cId="3427274329" sldId="292"/>
        </pc:sldMkLst>
        <pc:spChg chg="mod">
          <ac:chgData name="Diana Paola FORERO BELTRAN" userId="S::dpforerob@seguros.axacolpatria.co::1ab46b3e-c0be-4a64-907a-a93472a5ff19" providerId="AD" clId="Web-{0C1FADFF-91D5-7DDB-13B7-C5EDA701C6A9}" dt="2022-07-07T14:38:30.128" v="28" actId="20577"/>
          <ac:spMkLst>
            <pc:docMk/>
            <pc:sldMk cId="3427274329" sldId="292"/>
            <ac:spMk id="3" creationId="{3F08A2B1-4CE7-2175-9BC5-8CAEBD3BE4E2}"/>
          </ac:spMkLst>
        </pc:spChg>
      </pc:sldChg>
      <pc:sldChg chg="modSp">
        <pc:chgData name="Diana Paola FORERO BELTRAN" userId="S::dpforerob@seguros.axacolpatria.co::1ab46b3e-c0be-4a64-907a-a93472a5ff19" providerId="AD" clId="Web-{0C1FADFF-91D5-7DDB-13B7-C5EDA701C6A9}" dt="2022-07-07T14:04:00.336" v="20" actId="20577"/>
        <pc:sldMkLst>
          <pc:docMk/>
          <pc:sldMk cId="3874434352" sldId="293"/>
        </pc:sldMkLst>
        <pc:spChg chg="mod">
          <ac:chgData name="Diana Paola FORERO BELTRAN" userId="S::dpforerob@seguros.axacolpatria.co::1ab46b3e-c0be-4a64-907a-a93472a5ff19" providerId="AD" clId="Web-{0C1FADFF-91D5-7DDB-13B7-C5EDA701C6A9}" dt="2022-07-07T14:04:00.336" v="20" actId="20577"/>
          <ac:spMkLst>
            <pc:docMk/>
            <pc:sldMk cId="3874434352" sldId="293"/>
            <ac:spMk id="5" creationId="{0D818EC6-E2CE-468F-E2FD-130F3545A62A}"/>
          </ac:spMkLst>
        </pc:spChg>
      </pc:sldChg>
    </pc:docChg>
  </pc:docChgLst>
  <pc:docChgLst>
    <pc:chgData name="Diana Paola FORERO BELTRAN" userId="S::dpforerob@seguros.axacolpatria.co::1ab46b3e-c0be-4a64-907a-a93472a5ff19" providerId="AD" clId="Web-{485623E5-6C7E-E4E3-6204-E4CF77E9C995}"/>
    <pc:docChg chg="modSld">
      <pc:chgData name="Diana Paola FORERO BELTRAN" userId="S::dpforerob@seguros.axacolpatria.co::1ab46b3e-c0be-4a64-907a-a93472a5ff19" providerId="AD" clId="Web-{485623E5-6C7E-E4E3-6204-E4CF77E9C995}" dt="2022-07-05T20:54:35.797" v="5" actId="20577"/>
      <pc:docMkLst>
        <pc:docMk/>
      </pc:docMkLst>
      <pc:sldChg chg="modSp">
        <pc:chgData name="Diana Paola FORERO BELTRAN" userId="S::dpforerob@seguros.axacolpatria.co::1ab46b3e-c0be-4a64-907a-a93472a5ff19" providerId="AD" clId="Web-{485623E5-6C7E-E4E3-6204-E4CF77E9C995}" dt="2022-07-05T20:54:35.797" v="5" actId="20577"/>
        <pc:sldMkLst>
          <pc:docMk/>
          <pc:sldMk cId="897695126" sldId="291"/>
        </pc:sldMkLst>
        <pc:spChg chg="mod">
          <ac:chgData name="Diana Paola FORERO BELTRAN" userId="S::dpforerob@seguros.axacolpatria.co::1ab46b3e-c0be-4a64-907a-a93472a5ff19" providerId="AD" clId="Web-{485623E5-6C7E-E4E3-6204-E4CF77E9C995}" dt="2022-07-05T20:54:35.797" v="5" actId="20577"/>
          <ac:spMkLst>
            <pc:docMk/>
            <pc:sldMk cId="897695126" sldId="291"/>
            <ac:spMk id="12" creationId="{2A30459A-A979-1999-FAA2-62B56A841E3C}"/>
          </ac:spMkLst>
        </pc:spChg>
      </pc:sldChg>
    </pc:docChg>
  </pc:docChgLst>
  <pc:docChgLst>
    <pc:chgData name="Diana Paola FORERO BELTRAN" userId="S::dpforerob@seguros.axacolpatria.co::1ab46b3e-c0be-4a64-907a-a93472a5ff19" providerId="AD" clId="Web-{C2C39359-172E-5F16-2160-88BF0B4C0DF7}"/>
    <pc:docChg chg="addSld modSld">
      <pc:chgData name="Diana Paola FORERO BELTRAN" userId="S::dpforerob@seguros.axacolpatria.co::1ab46b3e-c0be-4a64-907a-a93472a5ff19" providerId="AD" clId="Web-{C2C39359-172E-5F16-2160-88BF0B4C0DF7}" dt="2022-07-06T19:50:34.888" v="172" actId="20577"/>
      <pc:docMkLst>
        <pc:docMk/>
      </pc:docMkLst>
      <pc:sldChg chg="modSp">
        <pc:chgData name="Diana Paola FORERO BELTRAN" userId="S::dpforerob@seguros.axacolpatria.co::1ab46b3e-c0be-4a64-907a-a93472a5ff19" providerId="AD" clId="Web-{C2C39359-172E-5F16-2160-88BF0B4C0DF7}" dt="2022-07-06T19:07:36.417" v="25" actId="1076"/>
        <pc:sldMkLst>
          <pc:docMk/>
          <pc:sldMk cId="897695126" sldId="291"/>
        </pc:sldMkLst>
        <pc:spChg chg="mod">
          <ac:chgData name="Diana Paola FORERO BELTRAN" userId="S::dpforerob@seguros.axacolpatria.co::1ab46b3e-c0be-4a64-907a-a93472a5ff19" providerId="AD" clId="Web-{C2C39359-172E-5F16-2160-88BF0B4C0DF7}" dt="2022-07-06T19:07:36.417" v="25" actId="1076"/>
          <ac:spMkLst>
            <pc:docMk/>
            <pc:sldMk cId="897695126" sldId="291"/>
            <ac:spMk id="3" creationId="{7422C835-1377-CD4C-DEA4-F5723E775DBF}"/>
          </ac:spMkLst>
        </pc:spChg>
        <pc:spChg chg="mod">
          <ac:chgData name="Diana Paola FORERO BELTRAN" userId="S::dpforerob@seguros.axacolpatria.co::1ab46b3e-c0be-4a64-907a-a93472a5ff19" providerId="AD" clId="Web-{C2C39359-172E-5F16-2160-88BF0B4C0DF7}" dt="2022-07-06T19:07:33.011" v="24" actId="1076"/>
          <ac:spMkLst>
            <pc:docMk/>
            <pc:sldMk cId="897695126" sldId="291"/>
            <ac:spMk id="14" creationId="{4240E1B9-1A65-D1C0-D0B7-2DA8FAB72334}"/>
          </ac:spMkLst>
        </pc:spChg>
      </pc:sldChg>
      <pc:sldChg chg="addSp delSp modSp">
        <pc:chgData name="Diana Paola FORERO BELTRAN" userId="S::dpforerob@seguros.axacolpatria.co::1ab46b3e-c0be-4a64-907a-a93472a5ff19" providerId="AD" clId="Web-{C2C39359-172E-5F16-2160-88BF0B4C0DF7}" dt="2022-07-06T19:46:51.130" v="116" actId="20577"/>
        <pc:sldMkLst>
          <pc:docMk/>
          <pc:sldMk cId="3427274329" sldId="292"/>
        </pc:sldMkLst>
        <pc:spChg chg="add mod">
          <ac:chgData name="Diana Paola FORERO BELTRAN" userId="S::dpforerob@seguros.axacolpatria.co::1ab46b3e-c0be-4a64-907a-a93472a5ff19" providerId="AD" clId="Web-{C2C39359-172E-5F16-2160-88BF0B4C0DF7}" dt="2022-07-06T19:46:51.130" v="116" actId="20577"/>
          <ac:spMkLst>
            <pc:docMk/>
            <pc:sldMk cId="3427274329" sldId="292"/>
            <ac:spMk id="3" creationId="{3F08A2B1-4CE7-2175-9BC5-8CAEBD3BE4E2}"/>
          </ac:spMkLst>
        </pc:spChg>
        <pc:spChg chg="mod">
          <ac:chgData name="Diana Paola FORERO BELTRAN" userId="S::dpforerob@seguros.axacolpatria.co::1ab46b3e-c0be-4a64-907a-a93472a5ff19" providerId="AD" clId="Web-{C2C39359-172E-5F16-2160-88BF0B4C0DF7}" dt="2022-07-06T19:09:09.982" v="45" actId="1076"/>
          <ac:spMkLst>
            <pc:docMk/>
            <pc:sldMk cId="3427274329" sldId="292"/>
            <ac:spMk id="4" creationId="{BBC5CACE-9351-488A-8264-CA06055B807B}"/>
          </ac:spMkLst>
        </pc:spChg>
        <pc:spChg chg="del mod">
          <ac:chgData name="Diana Paola FORERO BELTRAN" userId="S::dpforerob@seguros.axacolpatria.co::1ab46b3e-c0be-4a64-907a-a93472a5ff19" providerId="AD" clId="Web-{C2C39359-172E-5F16-2160-88BF0B4C0DF7}" dt="2022-07-06T19:08:54.482" v="41"/>
          <ac:spMkLst>
            <pc:docMk/>
            <pc:sldMk cId="3427274329" sldId="292"/>
            <ac:spMk id="9" creationId="{95DFAA0F-2873-4FAB-A820-01CE90853470}"/>
          </ac:spMkLst>
        </pc:spChg>
        <pc:spChg chg="mod">
          <ac:chgData name="Diana Paola FORERO BELTRAN" userId="S::dpforerob@seguros.axacolpatria.co::1ab46b3e-c0be-4a64-907a-a93472a5ff19" providerId="AD" clId="Web-{C2C39359-172E-5F16-2160-88BF0B4C0DF7}" dt="2022-07-06T19:09:06.888" v="44" actId="1076"/>
          <ac:spMkLst>
            <pc:docMk/>
            <pc:sldMk cId="3427274329" sldId="292"/>
            <ac:spMk id="11" creationId="{0607796C-3FF5-4C8E-90B3-D7A0756711F7}"/>
          </ac:spMkLst>
        </pc:spChg>
        <pc:spChg chg="del">
          <ac:chgData name="Diana Paola FORERO BELTRAN" userId="S::dpforerob@seguros.axacolpatria.co::1ab46b3e-c0be-4a64-907a-a93472a5ff19" providerId="AD" clId="Web-{C2C39359-172E-5F16-2160-88BF0B4C0DF7}" dt="2022-07-06T19:08:50.841" v="39"/>
          <ac:spMkLst>
            <pc:docMk/>
            <pc:sldMk cId="3427274329" sldId="292"/>
            <ac:spMk id="12" creationId="{2A30459A-A979-1999-FAA2-62B56A841E3C}"/>
          </ac:spMkLst>
        </pc:spChg>
        <pc:spChg chg="mod">
          <ac:chgData name="Diana Paola FORERO BELTRAN" userId="S::dpforerob@seguros.axacolpatria.co::1ab46b3e-c0be-4a64-907a-a93472a5ff19" providerId="AD" clId="Web-{C2C39359-172E-5F16-2160-88BF0B4C0DF7}" dt="2022-07-06T19:09:12.092" v="46" actId="1076"/>
          <ac:spMkLst>
            <pc:docMk/>
            <pc:sldMk cId="3427274329" sldId="292"/>
            <ac:spMk id="14" creationId="{4240E1B9-1A65-D1C0-D0B7-2DA8FAB72334}"/>
          </ac:spMkLst>
        </pc:spChg>
      </pc:sldChg>
      <pc:sldChg chg="addSp delSp modSp">
        <pc:chgData name="Diana Paola FORERO BELTRAN" userId="S::dpforerob@seguros.axacolpatria.co::1ab46b3e-c0be-4a64-907a-a93472a5ff19" providerId="AD" clId="Web-{C2C39359-172E-5F16-2160-88BF0B4C0DF7}" dt="2022-07-06T19:50:34.888" v="172" actId="20577"/>
        <pc:sldMkLst>
          <pc:docMk/>
          <pc:sldMk cId="3874434352" sldId="293"/>
        </pc:sldMkLst>
        <pc:spChg chg="add del mod">
          <ac:chgData name="Diana Paola FORERO BELTRAN" userId="S::dpforerob@seguros.axacolpatria.co::1ab46b3e-c0be-4a64-907a-a93472a5ff19" providerId="AD" clId="Web-{C2C39359-172E-5F16-2160-88BF0B4C0DF7}" dt="2022-07-06T19:47:26.709" v="123"/>
          <ac:spMkLst>
            <pc:docMk/>
            <pc:sldMk cId="3874434352" sldId="293"/>
            <ac:spMk id="3" creationId="{2DFDF04C-2D98-1C9C-DFB0-76EB2508C5DF}"/>
          </ac:spMkLst>
        </pc:spChg>
        <pc:spChg chg="mod">
          <ac:chgData name="Diana Paola FORERO BELTRAN" userId="S::dpforerob@seguros.axacolpatria.co::1ab46b3e-c0be-4a64-907a-a93472a5ff19" providerId="AD" clId="Web-{C2C39359-172E-5F16-2160-88BF0B4C0DF7}" dt="2022-07-06T19:49:27.792" v="140" actId="1076"/>
          <ac:spMkLst>
            <pc:docMk/>
            <pc:sldMk cId="3874434352" sldId="293"/>
            <ac:spMk id="4" creationId="{BBC5CACE-9351-488A-8264-CA06055B807B}"/>
          </ac:spMkLst>
        </pc:spChg>
        <pc:spChg chg="add mod">
          <ac:chgData name="Diana Paola FORERO BELTRAN" userId="S::dpforerob@seguros.axacolpatria.co::1ab46b3e-c0be-4a64-907a-a93472a5ff19" providerId="AD" clId="Web-{C2C39359-172E-5F16-2160-88BF0B4C0DF7}" dt="2022-07-06T19:50:34.888" v="172" actId="20577"/>
          <ac:spMkLst>
            <pc:docMk/>
            <pc:sldMk cId="3874434352" sldId="293"/>
            <ac:spMk id="5" creationId="{0D818EC6-E2CE-468F-E2FD-130F3545A62A}"/>
          </ac:spMkLst>
        </pc:spChg>
        <pc:spChg chg="mod">
          <ac:chgData name="Diana Paola FORERO BELTRAN" userId="S::dpforerob@seguros.axacolpatria.co::1ab46b3e-c0be-4a64-907a-a93472a5ff19" providerId="AD" clId="Web-{C2C39359-172E-5F16-2160-88BF0B4C0DF7}" dt="2022-07-06T19:49:31.698" v="141" actId="1076"/>
          <ac:spMkLst>
            <pc:docMk/>
            <pc:sldMk cId="3874434352" sldId="293"/>
            <ac:spMk id="11" creationId="{0607796C-3FF5-4C8E-90B3-D7A0756711F7}"/>
          </ac:spMkLst>
        </pc:spChg>
        <pc:spChg chg="mod">
          <ac:chgData name="Diana Paola FORERO BELTRAN" userId="S::dpforerob@seguros.axacolpatria.co::1ab46b3e-c0be-4a64-907a-a93472a5ff19" providerId="AD" clId="Web-{C2C39359-172E-5F16-2160-88BF0B4C0DF7}" dt="2022-07-06T19:49:37.996" v="143" actId="1076"/>
          <ac:spMkLst>
            <pc:docMk/>
            <pc:sldMk cId="3874434352" sldId="293"/>
            <ac:spMk id="12" creationId="{2A30459A-A979-1999-FAA2-62B56A841E3C}"/>
          </ac:spMkLst>
        </pc:spChg>
        <pc:spChg chg="mod">
          <ac:chgData name="Diana Paola FORERO BELTRAN" userId="S::dpforerob@seguros.axacolpatria.co::1ab46b3e-c0be-4a64-907a-a93472a5ff19" providerId="AD" clId="Web-{C2C39359-172E-5F16-2160-88BF0B4C0DF7}" dt="2022-07-06T19:49:24.417" v="139" actId="1076"/>
          <ac:spMkLst>
            <pc:docMk/>
            <pc:sldMk cId="3874434352" sldId="293"/>
            <ac:spMk id="13" creationId="{6F34C6A8-C9B7-D204-7EDF-803B6D4D383A}"/>
          </ac:spMkLst>
        </pc:spChg>
        <pc:spChg chg="mod">
          <ac:chgData name="Diana Paola FORERO BELTRAN" userId="S::dpforerob@seguros.axacolpatria.co::1ab46b3e-c0be-4a64-907a-a93472a5ff19" providerId="AD" clId="Web-{C2C39359-172E-5F16-2160-88BF0B4C0DF7}" dt="2022-07-06T19:49:35.714" v="142" actId="1076"/>
          <ac:spMkLst>
            <pc:docMk/>
            <pc:sldMk cId="3874434352" sldId="293"/>
            <ac:spMk id="14" creationId="{4240E1B9-1A65-D1C0-D0B7-2DA8FAB72334}"/>
          </ac:spMkLst>
        </pc:spChg>
      </pc:sldChg>
      <pc:sldChg chg="modSp">
        <pc:chgData name="Diana Paola FORERO BELTRAN" userId="S::dpforerob@seguros.axacolpatria.co::1ab46b3e-c0be-4a64-907a-a93472a5ff19" providerId="AD" clId="Web-{C2C39359-172E-5F16-2160-88BF0B4C0DF7}" dt="2022-07-06T19:08:33.044" v="37" actId="1076"/>
        <pc:sldMkLst>
          <pc:docMk/>
          <pc:sldMk cId="34149521" sldId="295"/>
        </pc:sldMkLst>
        <pc:spChg chg="mod">
          <ac:chgData name="Diana Paola FORERO BELTRAN" userId="S::dpforerob@seguros.axacolpatria.co::1ab46b3e-c0be-4a64-907a-a93472a5ff19" providerId="AD" clId="Web-{C2C39359-172E-5F16-2160-88BF0B4C0DF7}" dt="2022-07-06T19:08:27.762" v="36" actId="1076"/>
          <ac:spMkLst>
            <pc:docMk/>
            <pc:sldMk cId="34149521" sldId="295"/>
            <ac:spMk id="9" creationId="{95DFAA0F-2873-4FAB-A820-01CE90853470}"/>
          </ac:spMkLst>
        </pc:spChg>
        <pc:spChg chg="mod">
          <ac:chgData name="Diana Paola FORERO BELTRAN" userId="S::dpforerob@seguros.axacolpatria.co::1ab46b3e-c0be-4a64-907a-a93472a5ff19" providerId="AD" clId="Web-{C2C39359-172E-5F16-2160-88BF0B4C0DF7}" dt="2022-07-06T19:08:33.044" v="37" actId="1076"/>
          <ac:spMkLst>
            <pc:docMk/>
            <pc:sldMk cId="34149521" sldId="295"/>
            <ac:spMk id="12" creationId="{2A30459A-A979-1999-FAA2-62B56A841E3C}"/>
          </ac:spMkLst>
        </pc:spChg>
      </pc:sldChg>
      <pc:sldChg chg="modSp">
        <pc:chgData name="Diana Paola FORERO BELTRAN" userId="S::dpforerob@seguros.axacolpatria.co::1ab46b3e-c0be-4a64-907a-a93472a5ff19" providerId="AD" clId="Web-{C2C39359-172E-5F16-2160-88BF0B4C0DF7}" dt="2022-07-06T19:08:13.809" v="33" actId="1076"/>
        <pc:sldMkLst>
          <pc:docMk/>
          <pc:sldMk cId="2310884169" sldId="296"/>
        </pc:sldMkLst>
        <pc:spChg chg="mod">
          <ac:chgData name="Diana Paola FORERO BELTRAN" userId="S::dpforerob@seguros.axacolpatria.co::1ab46b3e-c0be-4a64-907a-a93472a5ff19" providerId="AD" clId="Web-{C2C39359-172E-5F16-2160-88BF0B4C0DF7}" dt="2022-07-06T19:08:10.137" v="32" actId="1076"/>
          <ac:spMkLst>
            <pc:docMk/>
            <pc:sldMk cId="2310884169" sldId="296"/>
            <ac:spMk id="9" creationId="{95DFAA0F-2873-4FAB-A820-01CE90853470}"/>
          </ac:spMkLst>
        </pc:spChg>
        <pc:spChg chg="mod">
          <ac:chgData name="Diana Paola FORERO BELTRAN" userId="S::dpforerob@seguros.axacolpatria.co::1ab46b3e-c0be-4a64-907a-a93472a5ff19" providerId="AD" clId="Web-{C2C39359-172E-5F16-2160-88BF0B4C0DF7}" dt="2022-07-06T19:08:13.809" v="33" actId="1076"/>
          <ac:spMkLst>
            <pc:docMk/>
            <pc:sldMk cId="2310884169" sldId="296"/>
            <ac:spMk id="12" creationId="{2A30459A-A979-1999-FAA2-62B56A841E3C}"/>
          </ac:spMkLst>
        </pc:spChg>
      </pc:sldChg>
      <pc:sldChg chg="addSp delSp modSp add replId">
        <pc:chgData name="Diana Paola FORERO BELTRAN" userId="S::dpforerob@seguros.axacolpatria.co::1ab46b3e-c0be-4a64-907a-a93472a5ff19" providerId="AD" clId="Web-{C2C39359-172E-5F16-2160-88BF0B4C0DF7}" dt="2022-07-06T19:09:50.608" v="61" actId="20577"/>
        <pc:sldMkLst>
          <pc:docMk/>
          <pc:sldMk cId="1142545988" sldId="297"/>
        </pc:sldMkLst>
        <pc:spChg chg="del">
          <ac:chgData name="Diana Paola FORERO BELTRAN" userId="S::dpforerob@seguros.axacolpatria.co::1ab46b3e-c0be-4a64-907a-a93472a5ff19" providerId="AD" clId="Web-{C2C39359-172E-5F16-2160-88BF0B4C0DF7}" dt="2022-07-06T19:09:15.467" v="47"/>
          <ac:spMkLst>
            <pc:docMk/>
            <pc:sldMk cId="1142545988" sldId="297"/>
            <ac:spMk id="4" creationId="{BBC5CACE-9351-488A-8264-CA06055B807B}"/>
          </ac:spMkLst>
        </pc:spChg>
        <pc:spChg chg="add del mod">
          <ac:chgData name="Diana Paola FORERO BELTRAN" userId="S::dpforerob@seguros.axacolpatria.co::1ab46b3e-c0be-4a64-907a-a93472a5ff19" providerId="AD" clId="Web-{C2C39359-172E-5F16-2160-88BF0B4C0DF7}" dt="2022-07-06T19:09:20.186" v="50"/>
          <ac:spMkLst>
            <pc:docMk/>
            <pc:sldMk cId="1142545988" sldId="297"/>
            <ac:spMk id="5" creationId="{0D96DC80-E53C-96CD-BE55-826A7BC7AA64}"/>
          </ac:spMkLst>
        </pc:spChg>
        <pc:spChg chg="mod">
          <ac:chgData name="Diana Paola FORERO BELTRAN" userId="S::dpforerob@seguros.axacolpatria.co::1ab46b3e-c0be-4a64-907a-a93472a5ff19" providerId="AD" clId="Web-{C2C39359-172E-5F16-2160-88BF0B4C0DF7}" dt="2022-07-06T19:09:50.608" v="61" actId="20577"/>
          <ac:spMkLst>
            <pc:docMk/>
            <pc:sldMk cId="1142545988" sldId="297"/>
            <ac:spMk id="9" creationId="{95DFAA0F-2873-4FAB-A820-01CE90853470}"/>
          </ac:spMkLst>
        </pc:spChg>
        <pc:spChg chg="del mod">
          <ac:chgData name="Diana Paola FORERO BELTRAN" userId="S::dpforerob@seguros.axacolpatria.co::1ab46b3e-c0be-4a64-907a-a93472a5ff19" providerId="AD" clId="Web-{C2C39359-172E-5F16-2160-88BF0B4C0DF7}" dt="2022-07-06T19:09:21.795" v="51"/>
          <ac:spMkLst>
            <pc:docMk/>
            <pc:sldMk cId="1142545988" sldId="297"/>
            <ac:spMk id="11" creationId="{0607796C-3FF5-4C8E-90B3-D7A0756711F7}"/>
          </ac:spMkLst>
        </pc:spChg>
        <pc:spChg chg="mod">
          <ac:chgData name="Diana Paola FORERO BELTRAN" userId="S::dpforerob@seguros.axacolpatria.co::1ab46b3e-c0be-4a64-907a-a93472a5ff19" providerId="AD" clId="Web-{C2C39359-172E-5F16-2160-88BF0B4C0DF7}" dt="2022-07-06T19:09:37.921" v="58" actId="14100"/>
          <ac:spMkLst>
            <pc:docMk/>
            <pc:sldMk cId="1142545988" sldId="297"/>
            <ac:spMk id="12" creationId="{2A30459A-A979-1999-FAA2-62B56A841E3C}"/>
          </ac:spMkLst>
        </pc:spChg>
        <pc:spChg chg="del mod">
          <ac:chgData name="Diana Paola FORERO BELTRAN" userId="S::dpforerob@seguros.axacolpatria.co::1ab46b3e-c0be-4a64-907a-a93472a5ff19" providerId="AD" clId="Web-{C2C39359-172E-5F16-2160-88BF0B4C0DF7}" dt="2022-07-06T19:09:24.561" v="53"/>
          <ac:spMkLst>
            <pc:docMk/>
            <pc:sldMk cId="1142545988" sldId="297"/>
            <ac:spMk id="14" creationId="{4240E1B9-1A65-D1C0-D0B7-2DA8FAB72334}"/>
          </ac:spMkLst>
        </pc:spChg>
      </pc:sldChg>
    </pc:docChg>
  </pc:docChgLst>
  <pc:docChgLst>
    <pc:chgData name="Leidy Daiana RODRIGUEZ BELTRAN" userId="S::ldrodriguezb@axacolpatria.co::64153a95-5c5f-40ad-bffa-2fe9835de087" providerId="AD" clId="Web-{D7A6BBCC-D348-316B-A9AF-A8454D25D5A9}"/>
    <pc:docChg chg="modSld">
      <pc:chgData name="Leidy Daiana RODRIGUEZ BELTRAN" userId="S::ldrodriguezb@axacolpatria.co::64153a95-5c5f-40ad-bffa-2fe9835de087" providerId="AD" clId="Web-{D7A6BBCC-D348-316B-A9AF-A8454D25D5A9}" dt="2022-07-05T20:47:27.863" v="0" actId="20577"/>
      <pc:docMkLst>
        <pc:docMk/>
      </pc:docMkLst>
      <pc:sldChg chg="modSp">
        <pc:chgData name="Leidy Daiana RODRIGUEZ BELTRAN" userId="S::ldrodriguezb@axacolpatria.co::64153a95-5c5f-40ad-bffa-2fe9835de087" providerId="AD" clId="Web-{D7A6BBCC-D348-316B-A9AF-A8454D25D5A9}" dt="2022-07-05T20:47:27.863" v="0" actId="20577"/>
        <pc:sldMkLst>
          <pc:docMk/>
          <pc:sldMk cId="2314956228" sldId="284"/>
        </pc:sldMkLst>
        <pc:spChg chg="mod">
          <ac:chgData name="Leidy Daiana RODRIGUEZ BELTRAN" userId="S::ldrodriguezb@axacolpatria.co::64153a95-5c5f-40ad-bffa-2fe9835de087" providerId="AD" clId="Web-{D7A6BBCC-D348-316B-A9AF-A8454D25D5A9}" dt="2022-07-05T20:47:27.863" v="0" actId="20577"/>
          <ac:spMkLst>
            <pc:docMk/>
            <pc:sldMk cId="2314956228" sldId="284"/>
            <ac:spMk id="12" creationId="{2A30459A-A979-1999-FAA2-62B56A841E3C}"/>
          </ac:spMkLst>
        </pc:spChg>
      </pc:sldChg>
    </pc:docChg>
  </pc:docChgLst>
  <pc:docChgLst>
    <pc:chgData name="Diana Paola FORERO BELTRAN" userId="S::dpforerob@seguros.axacolpatria.co::1ab46b3e-c0be-4a64-907a-a93472a5ff19" providerId="AD" clId="Web-{4FE63534-DE87-91C6-C8C2-183047CE99C8}"/>
    <pc:docChg chg="addSld modSld">
      <pc:chgData name="Diana Paola FORERO BELTRAN" userId="S::dpforerob@seguros.axacolpatria.co::1ab46b3e-c0be-4a64-907a-a93472a5ff19" providerId="AD" clId="Web-{4FE63534-DE87-91C6-C8C2-183047CE99C8}" dt="2022-07-06T19:01:33.876" v="132" actId="20577"/>
      <pc:docMkLst>
        <pc:docMk/>
      </pc:docMkLst>
      <pc:sldChg chg="addSp modSp">
        <pc:chgData name="Diana Paola FORERO BELTRAN" userId="S::dpforerob@seguros.axacolpatria.co::1ab46b3e-c0be-4a64-907a-a93472a5ff19" providerId="AD" clId="Web-{4FE63534-DE87-91C6-C8C2-183047CE99C8}" dt="2022-07-06T18:57:25.609" v="86" actId="20577"/>
        <pc:sldMkLst>
          <pc:docMk/>
          <pc:sldMk cId="2314956228" sldId="284"/>
        </pc:sldMkLst>
        <pc:spChg chg="add mod">
          <ac:chgData name="Diana Paola FORERO BELTRAN" userId="S::dpforerob@seguros.axacolpatria.co::1ab46b3e-c0be-4a64-907a-a93472a5ff19" providerId="AD" clId="Web-{4FE63534-DE87-91C6-C8C2-183047CE99C8}" dt="2022-07-06T18:57:13.640" v="85" actId="1076"/>
          <ac:spMkLst>
            <pc:docMk/>
            <pc:sldMk cId="2314956228" sldId="284"/>
            <ac:spMk id="3" creationId="{71225BC4-3CBE-3767-D5BE-0A5481A143E9}"/>
          </ac:spMkLst>
        </pc:spChg>
        <pc:spChg chg="mod">
          <ac:chgData name="Diana Paola FORERO BELTRAN" userId="S::dpforerob@seguros.axacolpatria.co::1ab46b3e-c0be-4a64-907a-a93472a5ff19" providerId="AD" clId="Web-{4FE63534-DE87-91C6-C8C2-183047CE99C8}" dt="2022-07-06T18:57:05.593" v="82" actId="1076"/>
          <ac:spMkLst>
            <pc:docMk/>
            <pc:sldMk cId="2314956228" sldId="284"/>
            <ac:spMk id="4" creationId="{BBC5CACE-9351-488A-8264-CA06055B807B}"/>
          </ac:spMkLst>
        </pc:spChg>
        <pc:spChg chg="add mod">
          <ac:chgData name="Diana Paola FORERO BELTRAN" userId="S::dpforerob@seguros.axacolpatria.co::1ab46b3e-c0be-4a64-907a-a93472a5ff19" providerId="AD" clId="Web-{4FE63534-DE87-91C6-C8C2-183047CE99C8}" dt="2022-07-06T18:57:25.609" v="86" actId="20577"/>
          <ac:spMkLst>
            <pc:docMk/>
            <pc:sldMk cId="2314956228" sldId="284"/>
            <ac:spMk id="5" creationId="{DDF93F76-9007-F7ED-B07D-E9C3FA5C50CF}"/>
          </ac:spMkLst>
        </pc:spChg>
        <pc:spChg chg="mod">
          <ac:chgData name="Diana Paola FORERO BELTRAN" userId="S::dpforerob@seguros.axacolpatria.co::1ab46b3e-c0be-4a64-907a-a93472a5ff19" providerId="AD" clId="Web-{4FE63534-DE87-91C6-C8C2-183047CE99C8}" dt="2022-07-06T18:31:52.039" v="1" actId="20577"/>
          <ac:spMkLst>
            <pc:docMk/>
            <pc:sldMk cId="2314956228" sldId="284"/>
            <ac:spMk id="9" creationId="{95DFAA0F-2873-4FAB-A820-01CE90853470}"/>
          </ac:spMkLst>
        </pc:spChg>
        <pc:spChg chg="mod">
          <ac:chgData name="Diana Paola FORERO BELTRAN" userId="S::dpforerob@seguros.axacolpatria.co::1ab46b3e-c0be-4a64-907a-a93472a5ff19" providerId="AD" clId="Web-{4FE63534-DE87-91C6-C8C2-183047CE99C8}" dt="2022-07-06T18:57:03.140" v="81" actId="1076"/>
          <ac:spMkLst>
            <pc:docMk/>
            <pc:sldMk cId="2314956228" sldId="284"/>
            <ac:spMk id="11" creationId="{0607796C-3FF5-4C8E-90B3-D7A0756711F7}"/>
          </ac:spMkLst>
        </pc:spChg>
        <pc:spChg chg="mod">
          <ac:chgData name="Diana Paola FORERO BELTRAN" userId="S::dpforerob@seguros.axacolpatria.co::1ab46b3e-c0be-4a64-907a-a93472a5ff19" providerId="AD" clId="Web-{4FE63534-DE87-91C6-C8C2-183047CE99C8}" dt="2022-07-06T18:31:57.930" v="2" actId="20577"/>
          <ac:spMkLst>
            <pc:docMk/>
            <pc:sldMk cId="2314956228" sldId="284"/>
            <ac:spMk id="12" creationId="{2A30459A-A979-1999-FAA2-62B56A841E3C}"/>
          </ac:spMkLst>
        </pc:spChg>
        <pc:spChg chg="mod">
          <ac:chgData name="Diana Paola FORERO BELTRAN" userId="S::dpforerob@seguros.axacolpatria.co::1ab46b3e-c0be-4a64-907a-a93472a5ff19" providerId="AD" clId="Web-{4FE63534-DE87-91C6-C8C2-183047CE99C8}" dt="2022-07-06T18:57:10.922" v="84" actId="1076"/>
          <ac:spMkLst>
            <pc:docMk/>
            <pc:sldMk cId="2314956228" sldId="284"/>
            <ac:spMk id="14" creationId="{4240E1B9-1A65-D1C0-D0B7-2DA8FAB72334}"/>
          </ac:spMkLst>
        </pc:spChg>
      </pc:sldChg>
      <pc:sldChg chg="addSp delSp modSp">
        <pc:chgData name="Diana Paola FORERO BELTRAN" userId="S::dpforerob@seguros.axacolpatria.co::1ab46b3e-c0be-4a64-907a-a93472a5ff19" providerId="AD" clId="Web-{4FE63534-DE87-91C6-C8C2-183047CE99C8}" dt="2022-07-06T19:01:33.876" v="132" actId="20577"/>
        <pc:sldMkLst>
          <pc:docMk/>
          <pc:sldMk cId="897695126" sldId="291"/>
        </pc:sldMkLst>
        <pc:spChg chg="add mod">
          <ac:chgData name="Diana Paola FORERO BELTRAN" userId="S::dpforerob@seguros.axacolpatria.co::1ab46b3e-c0be-4a64-907a-a93472a5ff19" providerId="AD" clId="Web-{4FE63534-DE87-91C6-C8C2-183047CE99C8}" dt="2022-07-06T19:01:33.876" v="132" actId="20577"/>
          <ac:spMkLst>
            <pc:docMk/>
            <pc:sldMk cId="897695126" sldId="291"/>
            <ac:spMk id="3" creationId="{7422C835-1377-CD4C-DEA4-F5723E775DBF}"/>
          </ac:spMkLst>
        </pc:spChg>
        <pc:spChg chg="mod">
          <ac:chgData name="Diana Paola FORERO BELTRAN" userId="S::dpforerob@seguros.axacolpatria.co::1ab46b3e-c0be-4a64-907a-a93472a5ff19" providerId="AD" clId="Web-{4FE63534-DE87-91C6-C8C2-183047CE99C8}" dt="2022-07-06T18:58:34.595" v="95" actId="1076"/>
          <ac:spMkLst>
            <pc:docMk/>
            <pc:sldMk cId="897695126" sldId="291"/>
            <ac:spMk id="4" creationId="{BBC5CACE-9351-488A-8264-CA06055B807B}"/>
          </ac:spMkLst>
        </pc:spChg>
        <pc:spChg chg="del mod">
          <ac:chgData name="Diana Paola FORERO BELTRAN" userId="S::dpforerob@seguros.axacolpatria.co::1ab46b3e-c0be-4a64-907a-a93472a5ff19" providerId="AD" clId="Web-{4FE63534-DE87-91C6-C8C2-183047CE99C8}" dt="2022-07-06T18:58:31.502" v="92"/>
          <ac:spMkLst>
            <pc:docMk/>
            <pc:sldMk cId="897695126" sldId="291"/>
            <ac:spMk id="9" creationId="{95DFAA0F-2873-4FAB-A820-01CE90853470}"/>
          </ac:spMkLst>
        </pc:spChg>
        <pc:spChg chg="mod">
          <ac:chgData name="Diana Paola FORERO BELTRAN" userId="S::dpforerob@seguros.axacolpatria.co::1ab46b3e-c0be-4a64-907a-a93472a5ff19" providerId="AD" clId="Web-{4FE63534-DE87-91C6-C8C2-183047CE99C8}" dt="2022-07-06T18:58:41.314" v="96" actId="1076"/>
          <ac:spMkLst>
            <pc:docMk/>
            <pc:sldMk cId="897695126" sldId="291"/>
            <ac:spMk id="11" creationId="{0607796C-3FF5-4C8E-90B3-D7A0756711F7}"/>
          </ac:spMkLst>
        </pc:spChg>
        <pc:spChg chg="del mod">
          <ac:chgData name="Diana Paola FORERO BELTRAN" userId="S::dpforerob@seguros.axacolpatria.co::1ab46b3e-c0be-4a64-907a-a93472a5ff19" providerId="AD" clId="Web-{4FE63534-DE87-91C6-C8C2-183047CE99C8}" dt="2022-07-06T18:58:31.423" v="90"/>
          <ac:spMkLst>
            <pc:docMk/>
            <pc:sldMk cId="897695126" sldId="291"/>
            <ac:spMk id="12" creationId="{2A30459A-A979-1999-FAA2-62B56A841E3C}"/>
          </ac:spMkLst>
        </pc:spChg>
        <pc:spChg chg="mod">
          <ac:chgData name="Diana Paola FORERO BELTRAN" userId="S::dpforerob@seguros.axacolpatria.co::1ab46b3e-c0be-4a64-907a-a93472a5ff19" providerId="AD" clId="Web-{4FE63534-DE87-91C6-C8C2-183047CE99C8}" dt="2022-07-06T18:58:45.174" v="98" actId="1076"/>
          <ac:spMkLst>
            <pc:docMk/>
            <pc:sldMk cId="897695126" sldId="291"/>
            <ac:spMk id="14" creationId="{4240E1B9-1A65-D1C0-D0B7-2DA8FAB72334}"/>
          </ac:spMkLst>
        </pc:spChg>
      </pc:sldChg>
      <pc:sldChg chg="addSp delSp modSp add replId">
        <pc:chgData name="Diana Paola FORERO BELTRAN" userId="S::dpforerob@seguros.axacolpatria.co::1ab46b3e-c0be-4a64-907a-a93472a5ff19" providerId="AD" clId="Web-{4FE63534-DE87-91C6-C8C2-183047CE99C8}" dt="2022-07-06T18:57:52.954" v="87" actId="20577"/>
        <pc:sldMkLst>
          <pc:docMk/>
          <pc:sldMk cId="34149521" sldId="295"/>
        </pc:sldMkLst>
        <pc:spChg chg="del mod">
          <ac:chgData name="Diana Paola FORERO BELTRAN" userId="S::dpforerob@seguros.axacolpatria.co::1ab46b3e-c0be-4a64-907a-a93472a5ff19" providerId="AD" clId="Web-{4FE63534-DE87-91C6-C8C2-183047CE99C8}" dt="2022-07-06T18:32:25.573" v="9"/>
          <ac:spMkLst>
            <pc:docMk/>
            <pc:sldMk cId="34149521" sldId="295"/>
            <ac:spMk id="4" creationId="{BBC5CACE-9351-488A-8264-CA06055B807B}"/>
          </ac:spMkLst>
        </pc:spChg>
        <pc:spChg chg="add del mod">
          <ac:chgData name="Diana Paola FORERO BELTRAN" userId="S::dpforerob@seguros.axacolpatria.co::1ab46b3e-c0be-4a64-907a-a93472a5ff19" providerId="AD" clId="Web-{4FE63534-DE87-91C6-C8C2-183047CE99C8}" dt="2022-07-06T18:32:29.120" v="11"/>
          <ac:spMkLst>
            <pc:docMk/>
            <pc:sldMk cId="34149521" sldId="295"/>
            <ac:spMk id="5" creationId="{4CD46220-9605-37A3-26B3-593E6994ACDA}"/>
          </ac:spMkLst>
        </pc:spChg>
        <pc:spChg chg="mod">
          <ac:chgData name="Diana Paola FORERO BELTRAN" userId="S::dpforerob@seguros.axacolpatria.co::1ab46b3e-c0be-4a64-907a-a93472a5ff19" providerId="AD" clId="Web-{4FE63534-DE87-91C6-C8C2-183047CE99C8}" dt="2022-07-06T18:34:10.316" v="22" actId="1076"/>
          <ac:spMkLst>
            <pc:docMk/>
            <pc:sldMk cId="34149521" sldId="295"/>
            <ac:spMk id="9" creationId="{95DFAA0F-2873-4FAB-A820-01CE90853470}"/>
          </ac:spMkLst>
        </pc:spChg>
        <pc:spChg chg="del">
          <ac:chgData name="Diana Paola FORERO BELTRAN" userId="S::dpforerob@seguros.axacolpatria.co::1ab46b3e-c0be-4a64-907a-a93472a5ff19" providerId="AD" clId="Web-{4FE63534-DE87-91C6-C8C2-183047CE99C8}" dt="2022-07-06T18:32:27.479" v="10"/>
          <ac:spMkLst>
            <pc:docMk/>
            <pc:sldMk cId="34149521" sldId="295"/>
            <ac:spMk id="11" creationId="{0607796C-3FF5-4C8E-90B3-D7A0756711F7}"/>
          </ac:spMkLst>
        </pc:spChg>
        <pc:spChg chg="mod">
          <ac:chgData name="Diana Paola FORERO BELTRAN" userId="S::dpforerob@seguros.axacolpatria.co::1ab46b3e-c0be-4a64-907a-a93472a5ff19" providerId="AD" clId="Web-{4FE63534-DE87-91C6-C8C2-183047CE99C8}" dt="2022-07-06T18:57:52.954" v="87" actId="20577"/>
          <ac:spMkLst>
            <pc:docMk/>
            <pc:sldMk cId="34149521" sldId="295"/>
            <ac:spMk id="12" creationId="{2A30459A-A979-1999-FAA2-62B56A841E3C}"/>
          </ac:spMkLst>
        </pc:spChg>
        <pc:spChg chg="del">
          <ac:chgData name="Diana Paola FORERO BELTRAN" userId="S::dpforerob@seguros.axacolpatria.co::1ab46b3e-c0be-4a64-907a-a93472a5ff19" providerId="AD" clId="Web-{4FE63534-DE87-91C6-C8C2-183047CE99C8}" dt="2022-07-06T18:32:32.230" v="12"/>
          <ac:spMkLst>
            <pc:docMk/>
            <pc:sldMk cId="34149521" sldId="295"/>
            <ac:spMk id="14" creationId="{4240E1B9-1A65-D1C0-D0B7-2DA8FAB72334}"/>
          </ac:spMkLst>
        </pc:spChg>
      </pc:sldChg>
      <pc:sldChg chg="addSp delSp modSp add replId">
        <pc:chgData name="Diana Paola FORERO BELTRAN" userId="S::dpforerob@seguros.axacolpatria.co::1ab46b3e-c0be-4a64-907a-a93472a5ff19" providerId="AD" clId="Web-{4FE63534-DE87-91C6-C8C2-183047CE99C8}" dt="2022-07-06T18:59:11.185" v="106" actId="14100"/>
        <pc:sldMkLst>
          <pc:docMk/>
          <pc:sldMk cId="2310884169" sldId="296"/>
        </pc:sldMkLst>
        <pc:spChg chg="del">
          <ac:chgData name="Diana Paola FORERO BELTRAN" userId="S::dpforerob@seguros.axacolpatria.co::1ab46b3e-c0be-4a64-907a-a93472a5ff19" providerId="AD" clId="Web-{4FE63534-DE87-91C6-C8C2-183047CE99C8}" dt="2022-07-06T18:58:50.283" v="99"/>
          <ac:spMkLst>
            <pc:docMk/>
            <pc:sldMk cId="2310884169" sldId="296"/>
            <ac:spMk id="4" creationId="{BBC5CACE-9351-488A-8264-CA06055B807B}"/>
          </ac:spMkLst>
        </pc:spChg>
        <pc:spChg chg="add del mod">
          <ac:chgData name="Diana Paola FORERO BELTRAN" userId="S::dpforerob@seguros.axacolpatria.co::1ab46b3e-c0be-4a64-907a-a93472a5ff19" providerId="AD" clId="Web-{4FE63534-DE87-91C6-C8C2-183047CE99C8}" dt="2022-07-06T18:58:53.830" v="101"/>
          <ac:spMkLst>
            <pc:docMk/>
            <pc:sldMk cId="2310884169" sldId="296"/>
            <ac:spMk id="5" creationId="{8DF5FF91-115D-4BD4-C745-A253E89557E1}"/>
          </ac:spMkLst>
        </pc:spChg>
        <pc:spChg chg="mod">
          <ac:chgData name="Diana Paola FORERO BELTRAN" userId="S::dpforerob@seguros.axacolpatria.co::1ab46b3e-c0be-4a64-907a-a93472a5ff19" providerId="AD" clId="Web-{4FE63534-DE87-91C6-C8C2-183047CE99C8}" dt="2022-07-06T18:59:11.185" v="106" actId="14100"/>
          <ac:spMkLst>
            <pc:docMk/>
            <pc:sldMk cId="2310884169" sldId="296"/>
            <ac:spMk id="9" creationId="{95DFAA0F-2873-4FAB-A820-01CE90853470}"/>
          </ac:spMkLst>
        </pc:spChg>
        <pc:spChg chg="del">
          <ac:chgData name="Diana Paola FORERO BELTRAN" userId="S::dpforerob@seguros.axacolpatria.co::1ab46b3e-c0be-4a64-907a-a93472a5ff19" providerId="AD" clId="Web-{4FE63534-DE87-91C6-C8C2-183047CE99C8}" dt="2022-07-06T18:58:52.283" v="100"/>
          <ac:spMkLst>
            <pc:docMk/>
            <pc:sldMk cId="2310884169" sldId="296"/>
            <ac:spMk id="11" creationId="{0607796C-3FF5-4C8E-90B3-D7A0756711F7}"/>
          </ac:spMkLst>
        </pc:spChg>
        <pc:spChg chg="mod">
          <ac:chgData name="Diana Paola FORERO BELTRAN" userId="S::dpforerob@seguros.axacolpatria.co::1ab46b3e-c0be-4a64-907a-a93472a5ff19" providerId="AD" clId="Web-{4FE63534-DE87-91C6-C8C2-183047CE99C8}" dt="2022-07-06T18:59:01.737" v="104" actId="14100"/>
          <ac:spMkLst>
            <pc:docMk/>
            <pc:sldMk cId="2310884169" sldId="296"/>
            <ac:spMk id="12" creationId="{2A30459A-A979-1999-FAA2-62B56A841E3C}"/>
          </ac:spMkLst>
        </pc:spChg>
        <pc:spChg chg="del">
          <ac:chgData name="Diana Paola FORERO BELTRAN" userId="S::dpforerob@seguros.axacolpatria.co::1ab46b3e-c0be-4a64-907a-a93472a5ff19" providerId="AD" clId="Web-{4FE63534-DE87-91C6-C8C2-183047CE99C8}" dt="2022-07-06T18:58:56.455" v="102"/>
          <ac:spMkLst>
            <pc:docMk/>
            <pc:sldMk cId="2310884169" sldId="296"/>
            <ac:spMk id="14" creationId="{4240E1B9-1A65-D1C0-D0B7-2DA8FAB7233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25745" cy="463891"/>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fr-FR"/>
          </a:p>
        </p:txBody>
      </p:sp>
      <p:sp>
        <p:nvSpPr>
          <p:cNvPr id="3" name="Espace réservé de la date 2"/>
          <p:cNvSpPr>
            <a:spLocks noGrp="1"/>
          </p:cNvSpPr>
          <p:nvPr>
            <p:ph type="dt" sz="quarter" idx="1"/>
          </p:nvPr>
        </p:nvSpPr>
        <p:spPr>
          <a:xfrm>
            <a:off x="3955991" y="0"/>
            <a:ext cx="3027378" cy="463891"/>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r>
              <a:rPr lang="fr-FR"/>
              <a:t>CONFIDENTIALITY LEVEL</a:t>
            </a:r>
          </a:p>
        </p:txBody>
      </p:sp>
      <p:sp>
        <p:nvSpPr>
          <p:cNvPr id="4" name="Espace réservé du pied de page 3"/>
          <p:cNvSpPr>
            <a:spLocks noGrp="1"/>
          </p:cNvSpPr>
          <p:nvPr>
            <p:ph type="ftr" sz="quarter" idx="2"/>
          </p:nvPr>
        </p:nvSpPr>
        <p:spPr>
          <a:xfrm>
            <a:off x="1" y="8816865"/>
            <a:ext cx="3025745" cy="465363"/>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r>
              <a:rPr lang="fr-FR"/>
              <a:t>Title of the presentation</a:t>
            </a:r>
          </a:p>
        </p:txBody>
      </p:sp>
      <p:sp>
        <p:nvSpPr>
          <p:cNvPr id="5" name="Espace réservé du numéro de diapositive 4"/>
          <p:cNvSpPr>
            <a:spLocks noGrp="1"/>
          </p:cNvSpPr>
          <p:nvPr>
            <p:ph type="sldNum" sz="quarter" idx="3"/>
          </p:nvPr>
        </p:nvSpPr>
        <p:spPr>
          <a:xfrm>
            <a:off x="3955991" y="8816865"/>
            <a:ext cx="3027378" cy="4653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45A4975-6CFE-4840-9B29-7E8FF68A7FDB}" type="slidenum">
              <a:rPr lang="fr-FR"/>
              <a:pPr/>
              <a:t>‹Nº›</a:t>
            </a:fld>
            <a:endParaRPr lang="fr-FR"/>
          </a:p>
        </p:txBody>
      </p:sp>
    </p:spTree>
    <p:extLst>
      <p:ext uri="{BB962C8B-B14F-4D97-AF65-F5344CB8AC3E}">
        <p14:creationId xmlns:p14="http://schemas.microsoft.com/office/powerpoint/2010/main" val="220804022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25745" cy="463891"/>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fr-FR"/>
          </a:p>
        </p:txBody>
      </p:sp>
      <p:sp>
        <p:nvSpPr>
          <p:cNvPr id="3" name="Espace réservé de la date 2"/>
          <p:cNvSpPr>
            <a:spLocks noGrp="1"/>
          </p:cNvSpPr>
          <p:nvPr>
            <p:ph type="dt" idx="1"/>
          </p:nvPr>
        </p:nvSpPr>
        <p:spPr>
          <a:xfrm>
            <a:off x="3955991" y="0"/>
            <a:ext cx="3027378" cy="463891"/>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r>
              <a:rPr lang="fr-FR"/>
              <a:t>CONFIDENTIALITY LEVEL</a:t>
            </a:r>
          </a:p>
        </p:txBody>
      </p:sp>
      <p:sp>
        <p:nvSpPr>
          <p:cNvPr id="4" name="Espace réservé de l'image des diapositives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98500" y="4409168"/>
            <a:ext cx="5588000" cy="417796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1" y="8816865"/>
            <a:ext cx="3025745" cy="465363"/>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r>
              <a:rPr lang="fr-FR"/>
              <a:t>Title of the presentation</a:t>
            </a:r>
          </a:p>
        </p:txBody>
      </p:sp>
      <p:sp>
        <p:nvSpPr>
          <p:cNvPr id="7" name="Espace réservé du numéro de diapositive 6"/>
          <p:cNvSpPr>
            <a:spLocks noGrp="1"/>
          </p:cNvSpPr>
          <p:nvPr>
            <p:ph type="sldNum" sz="quarter" idx="5"/>
          </p:nvPr>
        </p:nvSpPr>
        <p:spPr>
          <a:xfrm>
            <a:off x="3955991" y="8816865"/>
            <a:ext cx="3027378" cy="4653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930332B2-55D9-421F-A138-9E18F33D61D4}" type="slidenum">
              <a:rPr lang="fr-FR"/>
              <a:pPr/>
              <a:t>‹Nº›</a:t>
            </a:fld>
            <a:endParaRPr lang="fr-FR"/>
          </a:p>
        </p:txBody>
      </p:sp>
    </p:spTree>
    <p:extLst>
      <p:ext uri="{BB962C8B-B14F-4D97-AF65-F5344CB8AC3E}">
        <p14:creationId xmlns:p14="http://schemas.microsoft.com/office/powerpoint/2010/main" val="321789298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600" kern="1200">
        <a:solidFill>
          <a:schemeClr val="tx1"/>
        </a:solidFill>
        <a:latin typeface="+mn-lt"/>
        <a:ea typeface="+mn-ea"/>
        <a:cs typeface="+mn-cs"/>
      </a:defRPr>
    </a:lvl1pPr>
    <a:lvl2pPr marL="599435" algn="l" rtl="0" eaLnBrk="0" fontAlgn="base" hangingPunct="0">
      <a:spcBef>
        <a:spcPct val="30000"/>
      </a:spcBef>
      <a:spcAft>
        <a:spcPct val="0"/>
      </a:spcAft>
      <a:defRPr sz="1600" kern="1200">
        <a:solidFill>
          <a:schemeClr val="tx1"/>
        </a:solidFill>
        <a:latin typeface="+mn-lt"/>
        <a:ea typeface="+mn-ea"/>
        <a:cs typeface="+mn-cs"/>
      </a:defRPr>
    </a:lvl2pPr>
    <a:lvl3pPr marL="1198870" algn="l" rtl="0" eaLnBrk="0" fontAlgn="base" hangingPunct="0">
      <a:spcBef>
        <a:spcPct val="30000"/>
      </a:spcBef>
      <a:spcAft>
        <a:spcPct val="0"/>
      </a:spcAft>
      <a:defRPr sz="1600" kern="1200">
        <a:solidFill>
          <a:schemeClr val="tx1"/>
        </a:solidFill>
        <a:latin typeface="+mn-lt"/>
        <a:ea typeface="+mn-ea"/>
        <a:cs typeface="+mn-cs"/>
      </a:defRPr>
    </a:lvl3pPr>
    <a:lvl4pPr marL="1798305" algn="l" rtl="0" eaLnBrk="0" fontAlgn="base" hangingPunct="0">
      <a:spcBef>
        <a:spcPct val="30000"/>
      </a:spcBef>
      <a:spcAft>
        <a:spcPct val="0"/>
      </a:spcAft>
      <a:defRPr sz="1600" kern="1200">
        <a:solidFill>
          <a:schemeClr val="tx1"/>
        </a:solidFill>
        <a:latin typeface="+mn-lt"/>
        <a:ea typeface="+mn-ea"/>
        <a:cs typeface="+mn-cs"/>
      </a:defRPr>
    </a:lvl4pPr>
    <a:lvl5pPr marL="2397740" algn="l" rtl="0" eaLnBrk="0" fontAlgn="base" hangingPunct="0">
      <a:spcBef>
        <a:spcPct val="30000"/>
      </a:spcBef>
      <a:spcAft>
        <a:spcPct val="0"/>
      </a:spcAft>
      <a:defRPr sz="1600" kern="1200">
        <a:solidFill>
          <a:schemeClr val="tx1"/>
        </a:solidFill>
        <a:latin typeface="+mn-lt"/>
        <a:ea typeface="+mn-ea"/>
        <a:cs typeface="+mn-cs"/>
      </a:defRPr>
    </a:lvl5pPr>
    <a:lvl6pPr marL="2997175" algn="l" defTabSz="1198870" rtl="0" eaLnBrk="1" latinLnBrk="0" hangingPunct="1">
      <a:defRPr sz="1600" kern="1200">
        <a:solidFill>
          <a:schemeClr val="tx1"/>
        </a:solidFill>
        <a:latin typeface="+mn-lt"/>
        <a:ea typeface="+mn-ea"/>
        <a:cs typeface="+mn-cs"/>
      </a:defRPr>
    </a:lvl6pPr>
    <a:lvl7pPr marL="3596610" algn="l" defTabSz="1198870" rtl="0" eaLnBrk="1" latinLnBrk="0" hangingPunct="1">
      <a:defRPr sz="1600" kern="1200">
        <a:solidFill>
          <a:schemeClr val="tx1"/>
        </a:solidFill>
        <a:latin typeface="+mn-lt"/>
        <a:ea typeface="+mn-ea"/>
        <a:cs typeface="+mn-cs"/>
      </a:defRPr>
    </a:lvl7pPr>
    <a:lvl8pPr marL="4196044" algn="l" defTabSz="1198870" rtl="0" eaLnBrk="1" latinLnBrk="0" hangingPunct="1">
      <a:defRPr sz="1600" kern="1200">
        <a:solidFill>
          <a:schemeClr val="tx1"/>
        </a:solidFill>
        <a:latin typeface="+mn-lt"/>
        <a:ea typeface="+mn-ea"/>
        <a:cs typeface="+mn-cs"/>
      </a:defRPr>
    </a:lvl8pPr>
    <a:lvl9pPr marL="4795479" algn="l" defTabSz="11988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98463" y="696913"/>
            <a:ext cx="6188075" cy="3481387"/>
          </a:xfrm>
        </p:spPr>
      </p:sp>
      <p:sp>
        <p:nvSpPr>
          <p:cNvPr id="3" name="Espace réservé des commentaires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noProof="0">
                <a:solidFill>
                  <a:srgbClr val="FF0000"/>
                </a:solidFill>
              </a:rPr>
              <a:t>WARNING</a:t>
            </a:r>
            <a:r>
              <a:rPr lang="en-US" noProof="0"/>
              <a:t>:</a:t>
            </a:r>
            <a:r>
              <a:rPr lang="en-US" baseline="0" noProof="0"/>
              <a:t> if you try to copy/paste </a:t>
            </a:r>
            <a:r>
              <a:rPr lang="en-US" b="1" baseline="0" noProof="0"/>
              <a:t>slides</a:t>
            </a:r>
            <a:r>
              <a:rPr lang="en-US" baseline="0" noProof="0"/>
              <a:t> from a PPT presentation that doesn’t have this layout, you will probably face some technical issues. </a:t>
            </a:r>
            <a:br>
              <a:rPr lang="en-US" baseline="0" noProof="0"/>
            </a:br>
            <a:r>
              <a:rPr lang="en-US" baseline="0" noProof="0"/>
              <a:t>To avoid such thing, you can click on ‘new slide’ in the top menu of this presentation and copy/paste the </a:t>
            </a:r>
            <a:r>
              <a:rPr lang="en-US" b="1" baseline="0" noProof="0"/>
              <a:t>elements</a:t>
            </a:r>
            <a:r>
              <a:rPr lang="en-US" baseline="0" noProof="0"/>
              <a:t> from your former slide onto the new one (but not the slide itself). </a:t>
            </a:r>
            <a:endParaRPr lang="en-US" noProof="0"/>
          </a:p>
          <a:p>
            <a:pPr marL="0" marR="0" indent="0" algn="l" defTabSz="914400" rtl="0" eaLnBrk="0" fontAlgn="base" latinLnBrk="0" hangingPunct="0">
              <a:lnSpc>
                <a:spcPct val="100000"/>
              </a:lnSpc>
              <a:spcBef>
                <a:spcPct val="30000"/>
              </a:spcBef>
              <a:spcAft>
                <a:spcPct val="0"/>
              </a:spcAft>
              <a:buClrTx/>
              <a:buSzTx/>
              <a:buFontTx/>
              <a:buNone/>
              <a:tabLst/>
              <a:defRPr/>
            </a:pPr>
            <a:endParaRPr lang="en-US" noProof="0"/>
          </a:p>
        </p:txBody>
      </p:sp>
      <p:sp>
        <p:nvSpPr>
          <p:cNvPr id="4" name="Espace réservé de la date 3"/>
          <p:cNvSpPr>
            <a:spLocks noGrp="1"/>
          </p:cNvSpPr>
          <p:nvPr>
            <p:ph type="dt" idx="10"/>
          </p:nvPr>
        </p:nvSpPr>
        <p:spPr/>
        <p:txBody>
          <a:bodyPr/>
          <a:lstStyle/>
          <a:p>
            <a:r>
              <a:rPr lang="fr-FR"/>
              <a:t>CONFIDENTIALITY LEVEL</a:t>
            </a:r>
          </a:p>
        </p:txBody>
      </p:sp>
      <p:sp>
        <p:nvSpPr>
          <p:cNvPr id="5" name="Espace réservé du pied de page 4"/>
          <p:cNvSpPr>
            <a:spLocks noGrp="1"/>
          </p:cNvSpPr>
          <p:nvPr>
            <p:ph type="ftr" sz="quarter" idx="11"/>
          </p:nvPr>
        </p:nvSpPr>
        <p:spPr/>
        <p:txBody>
          <a:bodyPr/>
          <a:lstStyle/>
          <a:p>
            <a:r>
              <a:rPr lang="fr-FR"/>
              <a:t>Title of the presentation</a:t>
            </a:r>
          </a:p>
        </p:txBody>
      </p:sp>
      <p:sp>
        <p:nvSpPr>
          <p:cNvPr id="6" name="Espace réservé du numéro de diapositive 5"/>
          <p:cNvSpPr>
            <a:spLocks noGrp="1"/>
          </p:cNvSpPr>
          <p:nvPr>
            <p:ph type="sldNum" sz="quarter" idx="12"/>
          </p:nvPr>
        </p:nvSpPr>
        <p:spPr/>
        <p:txBody>
          <a:bodyPr/>
          <a:lstStyle/>
          <a:p>
            <a:fld id="{930332B2-55D9-421F-A138-9E18F33D61D4}" type="slidenum">
              <a:rPr lang="fr-FR" smtClean="0"/>
              <a:pPr/>
              <a:t>1</a:t>
            </a:fld>
            <a:endParaRPr lang="fr-FR"/>
          </a:p>
        </p:txBody>
      </p:sp>
    </p:spTree>
    <p:extLst>
      <p:ext uri="{BB962C8B-B14F-4D97-AF65-F5344CB8AC3E}">
        <p14:creationId xmlns:p14="http://schemas.microsoft.com/office/powerpoint/2010/main" val="4219575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fecha 3"/>
          <p:cNvSpPr>
            <a:spLocks noGrp="1"/>
          </p:cNvSpPr>
          <p:nvPr>
            <p:ph type="dt" idx="1"/>
          </p:nvPr>
        </p:nvSpPr>
        <p:spPr/>
        <p:txBody>
          <a:bodyPr/>
          <a:lstStyle/>
          <a:p>
            <a:r>
              <a:rPr lang="fr-FR"/>
              <a:t>CONFIDENTIALITY LEVEL</a:t>
            </a:r>
          </a:p>
        </p:txBody>
      </p:sp>
      <p:sp>
        <p:nvSpPr>
          <p:cNvPr id="5" name="Marcador de pie de página 4"/>
          <p:cNvSpPr>
            <a:spLocks noGrp="1"/>
          </p:cNvSpPr>
          <p:nvPr>
            <p:ph type="ftr" sz="quarter" idx="4"/>
          </p:nvPr>
        </p:nvSpPr>
        <p:spPr/>
        <p:txBody>
          <a:bodyPr/>
          <a:lstStyle/>
          <a:p>
            <a:r>
              <a:rPr lang="fr-FR"/>
              <a:t>Title of the presentation</a:t>
            </a:r>
          </a:p>
        </p:txBody>
      </p:sp>
      <p:sp>
        <p:nvSpPr>
          <p:cNvPr id="6" name="Marcador de número de diapositiva 5"/>
          <p:cNvSpPr>
            <a:spLocks noGrp="1"/>
          </p:cNvSpPr>
          <p:nvPr>
            <p:ph type="sldNum" sz="quarter" idx="5"/>
          </p:nvPr>
        </p:nvSpPr>
        <p:spPr/>
        <p:txBody>
          <a:bodyPr/>
          <a:lstStyle/>
          <a:p>
            <a:fld id="{930332B2-55D9-421F-A138-9E18F33D61D4}" type="slidenum">
              <a:rPr lang="fr-FR" smtClean="0"/>
              <a:pPr/>
              <a:t>3</a:t>
            </a:fld>
            <a:endParaRPr lang="fr-FR"/>
          </a:p>
        </p:txBody>
      </p:sp>
    </p:spTree>
    <p:extLst>
      <p:ext uri="{BB962C8B-B14F-4D97-AF65-F5344CB8AC3E}">
        <p14:creationId xmlns:p14="http://schemas.microsoft.com/office/powerpoint/2010/main" val="1102559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9" name="bk object 16"/>
          <p:cNvSpPr>
            <a:spLocks/>
          </p:cNvSpPr>
          <p:nvPr userDrawn="1"/>
        </p:nvSpPr>
        <p:spPr bwMode="auto">
          <a:xfrm>
            <a:off x="0" y="0"/>
            <a:ext cx="12192000" cy="6858000"/>
          </a:xfrm>
          <a:custGeom>
            <a:avLst/>
            <a:gdLst>
              <a:gd name="T0" fmla="*/ 0 w 10692130"/>
              <a:gd name="T1" fmla="*/ 28 h 7560309"/>
              <a:gd name="T2" fmla="*/ 7838 w 10692130"/>
              <a:gd name="T3" fmla="*/ 28 h 7560309"/>
              <a:gd name="T4" fmla="*/ 7838 w 10692130"/>
              <a:gd name="T5" fmla="*/ 0 h 7560309"/>
              <a:gd name="T6" fmla="*/ 0 w 10692130"/>
              <a:gd name="T7" fmla="*/ 0 h 7560309"/>
              <a:gd name="T8" fmla="*/ 0 w 10692130"/>
              <a:gd name="T9" fmla="*/ 28 h 75603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692130" h="7560309">
                <a:moveTo>
                  <a:pt x="0" y="7559992"/>
                </a:moveTo>
                <a:lnTo>
                  <a:pt x="10692003" y="7559992"/>
                </a:lnTo>
                <a:lnTo>
                  <a:pt x="10692003" y="0"/>
                </a:lnTo>
                <a:lnTo>
                  <a:pt x="0" y="0"/>
                </a:lnTo>
                <a:lnTo>
                  <a:pt x="0" y="7559992"/>
                </a:lnTo>
                <a:close/>
              </a:path>
            </a:pathLst>
          </a:custGeom>
          <a:solidFill>
            <a:srgbClr val="0A7380"/>
          </a:solidFill>
          <a:ln w="9525">
            <a:noFill/>
            <a:round/>
            <a:headEnd/>
            <a:tailEnd/>
          </a:ln>
        </p:spPr>
        <p:txBody>
          <a:bodyPr lIns="0" tIns="0" rIns="0" bIns="0"/>
          <a:lstStyle/>
          <a:p>
            <a:endParaRPr lang="fr-FR" sz="1800">
              <a:latin typeface="+mj-lt"/>
            </a:endParaRPr>
          </a:p>
        </p:txBody>
      </p:sp>
      <p:pic>
        <p:nvPicPr>
          <p:cNvPr id="8" name="Picture 5"/>
          <p:cNvPicPr>
            <a:picLocks noChangeAspect="1" noChangeArrowheads="1"/>
          </p:cNvPicPr>
          <p:nvPr userDrawn="1"/>
        </p:nvPicPr>
        <p:blipFill rotWithShape="1">
          <a:blip r:embed="rId2" cstate="email"/>
          <a:srcRect/>
          <a:stretch/>
        </p:blipFill>
        <p:spPr bwMode="auto">
          <a:xfrm>
            <a:off x="0" y="1827068"/>
            <a:ext cx="7965440" cy="5030932"/>
          </a:xfrm>
          <a:prstGeom prst="rect">
            <a:avLst/>
          </a:prstGeom>
          <a:noFill/>
          <a:ln w="9525">
            <a:noFill/>
            <a:miter lim="800000"/>
            <a:headEnd/>
            <a:tailEnd/>
          </a:ln>
        </p:spPr>
      </p:pic>
      <p:sp>
        <p:nvSpPr>
          <p:cNvPr id="12" name="Titre 11"/>
          <p:cNvSpPr>
            <a:spLocks noGrp="1"/>
          </p:cNvSpPr>
          <p:nvPr>
            <p:ph type="title" hasCustomPrompt="1"/>
          </p:nvPr>
        </p:nvSpPr>
        <p:spPr>
          <a:xfrm>
            <a:off x="2670048" y="2761488"/>
            <a:ext cx="9361085" cy="2982848"/>
          </a:xfrm>
          <a:prstGeom prst="rect">
            <a:avLst/>
          </a:prstGeom>
        </p:spPr>
        <p:txBody>
          <a:bodyPr/>
          <a:lstStyle>
            <a:lvl1pPr marL="0" indent="1162050" algn="l">
              <a:defRPr sz="5000" b="1">
                <a:solidFill>
                  <a:schemeClr val="bg1"/>
                </a:solidFill>
                <a:latin typeface="Source Sans Pro" pitchFamily="34" charset="0"/>
              </a:defRPr>
            </a:lvl1pPr>
          </a:lstStyle>
          <a:p>
            <a:r>
              <a:rPr lang="en-US" err="1"/>
              <a:t>Inserte</a:t>
            </a:r>
            <a:r>
              <a:rPr lang="en-US"/>
              <a:t> </a:t>
            </a:r>
            <a:r>
              <a:rPr lang="en-US" err="1"/>
              <a:t>aquí</a:t>
            </a:r>
            <a:r>
              <a:rPr lang="en-US"/>
              <a:t> el</a:t>
            </a:r>
            <a:br>
              <a:rPr lang="en-US"/>
            </a:br>
            <a:r>
              <a:rPr lang="en-US"/>
              <a:t>    </a:t>
            </a:r>
            <a:r>
              <a:rPr lang="en-US" err="1"/>
              <a:t>título</a:t>
            </a:r>
            <a:r>
              <a:rPr lang="en-US"/>
              <a:t> de la </a:t>
            </a:r>
            <a:r>
              <a:rPr lang="en-US" err="1"/>
              <a:t>presentación</a:t>
            </a:r>
            <a:r>
              <a:rPr lang="en-US"/>
              <a:t> en bold</a:t>
            </a:r>
            <a:endParaRPr lang="en-US" noProof="0"/>
          </a:p>
        </p:txBody>
      </p:sp>
      <p:sp>
        <p:nvSpPr>
          <p:cNvPr id="14" name="Sous-titre 2"/>
          <p:cNvSpPr>
            <a:spLocks noGrp="1"/>
          </p:cNvSpPr>
          <p:nvPr>
            <p:ph type="subTitle" idx="1" hasCustomPrompt="1"/>
          </p:nvPr>
        </p:nvSpPr>
        <p:spPr>
          <a:xfrm>
            <a:off x="8344917" y="6377939"/>
            <a:ext cx="3595200" cy="289823"/>
          </a:xfrm>
          <a:prstGeom prst="rect">
            <a:avLst/>
          </a:prstGeom>
        </p:spPr>
        <p:txBody>
          <a:bodyPr wrap="square" anchor="ctr">
            <a:spAutoFit/>
          </a:bodyPr>
          <a:lstStyle>
            <a:lvl1pPr marL="0" indent="0" algn="r">
              <a:lnSpc>
                <a:spcPct val="90000"/>
              </a:lnSpc>
              <a:buNone/>
              <a:defRPr sz="1400" b="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err="1"/>
              <a:t>Fecha</a:t>
            </a:r>
            <a:r>
              <a:rPr lang="en-US" noProof="0"/>
              <a:t> - Lugar</a:t>
            </a:r>
          </a:p>
        </p:txBody>
      </p:sp>
      <p:sp>
        <p:nvSpPr>
          <p:cNvPr id="11" name="Espace réservé du contenu 10"/>
          <p:cNvSpPr>
            <a:spLocks noGrp="1"/>
          </p:cNvSpPr>
          <p:nvPr>
            <p:ph sz="quarter" idx="12" hasCustomPrompt="1"/>
          </p:nvPr>
        </p:nvSpPr>
        <p:spPr>
          <a:xfrm>
            <a:off x="8344917" y="6013450"/>
            <a:ext cx="3595200" cy="352800"/>
          </a:xfrm>
          <a:prstGeom prst="rect">
            <a:avLst/>
          </a:prstGeom>
        </p:spPr>
        <p:txBody>
          <a:bodyPr anchor="ctr"/>
          <a:lstStyle>
            <a:lvl1pPr marL="0" indent="0" algn="r">
              <a:buNone/>
              <a:defRPr sz="1400">
                <a:solidFill>
                  <a:schemeClr val="bg1"/>
                </a:solidFill>
              </a:defRPr>
            </a:lvl1pPr>
          </a:lstStyle>
          <a:p>
            <a:pPr lvl="0"/>
            <a:r>
              <a:rPr lang="en-US" noProof="0" err="1"/>
              <a:t>Orador</a:t>
            </a:r>
            <a:r>
              <a:rPr lang="en-US" noProof="0"/>
              <a:t>/</a:t>
            </a:r>
            <a:r>
              <a:rPr lang="en-US" noProof="0" err="1"/>
              <a:t>Eqquipo</a:t>
            </a:r>
            <a:r>
              <a:rPr lang="en-US" noProof="0"/>
              <a:t>/</a:t>
            </a:r>
            <a:r>
              <a:rPr lang="en-US" noProof="0" err="1"/>
              <a:t>Otros</a:t>
            </a:r>
            <a:endParaRPr lang="en-US" noProof="0"/>
          </a:p>
        </p:txBody>
      </p:sp>
      <p:pic>
        <p:nvPicPr>
          <p:cNvPr id="2" name="Imagen 1" descr="Recurso 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5639" y="249115"/>
            <a:ext cx="2123180" cy="93902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6" name="Sommaire"/>
          <p:cNvSpPr>
            <a:spLocks noGrp="1"/>
          </p:cNvSpPr>
          <p:nvPr>
            <p:ph type="title" hasCustomPrompt="1"/>
          </p:nvPr>
        </p:nvSpPr>
        <p:spPr>
          <a:xfrm>
            <a:off x="312000" y="274638"/>
            <a:ext cx="11719133"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7" name="Espace réservé du texte 4"/>
          <p:cNvSpPr>
            <a:spLocks noGrp="1"/>
          </p:cNvSpPr>
          <p:nvPr>
            <p:ph type="body" sz="quarter" idx="20" hasCustomPrompt="1"/>
          </p:nvPr>
        </p:nvSpPr>
        <p:spPr>
          <a:xfrm>
            <a:off x="312000" y="762274"/>
            <a:ext cx="11718993"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r>
              <a:rPr lang="en-US" err="1"/>
              <a:t>Subtítulo</a:t>
            </a:r>
            <a:r>
              <a:rPr lang="en-US"/>
              <a:t> o </a:t>
            </a:r>
            <a:r>
              <a:rPr lang="en-US" err="1"/>
              <a:t>título</a:t>
            </a:r>
            <a:r>
              <a:rPr lang="en-US"/>
              <a:t> </a:t>
            </a:r>
            <a:r>
              <a:rPr lang="en-US" err="1"/>
              <a:t>siguiente</a:t>
            </a:r>
            <a:r>
              <a:rPr lang="en-US"/>
              <a:t> (</a:t>
            </a:r>
            <a:r>
              <a:rPr lang="en-US" err="1"/>
              <a:t>opcional</a:t>
            </a:r>
            <a:r>
              <a:rPr lang="en-US"/>
              <a:t>)</a:t>
            </a:r>
          </a:p>
        </p:txBody>
      </p:sp>
      <p:pic>
        <p:nvPicPr>
          <p:cNvPr id="8" name="Imagen 7" descr="colpatria_axa_solid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9"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10"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266147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Chapter opening page">
    <p:spTree>
      <p:nvGrpSpPr>
        <p:cNvPr id="1" name=""/>
        <p:cNvGrpSpPr/>
        <p:nvPr/>
      </p:nvGrpSpPr>
      <p:grpSpPr>
        <a:xfrm>
          <a:off x="0" y="0"/>
          <a:ext cx="0" cy="0"/>
          <a:chOff x="0" y="0"/>
          <a:chExt cx="0" cy="0"/>
        </a:xfrm>
      </p:grpSpPr>
      <p:sp>
        <p:nvSpPr>
          <p:cNvPr id="14" name="Espace réservé du contenu 12"/>
          <p:cNvSpPr>
            <a:spLocks noGrp="1"/>
          </p:cNvSpPr>
          <p:nvPr>
            <p:ph sz="quarter" idx="11" hasCustomPrompt="1"/>
          </p:nvPr>
        </p:nvSpPr>
        <p:spPr>
          <a:xfrm>
            <a:off x="3530600" y="828675"/>
            <a:ext cx="5130800" cy="5162551"/>
          </a:xfrm>
          <a:prstGeom prst="rect">
            <a:avLst/>
          </a:prstGeom>
        </p:spPr>
        <p:txBody>
          <a:bodyPr anchor="ctr"/>
          <a:lstStyle>
            <a:lvl1pPr algn="ctr">
              <a:buNone/>
              <a:defRPr sz="30000" b="1">
                <a:solidFill>
                  <a:srgbClr val="00AEC6"/>
                </a:solidFill>
                <a:latin typeface="Source Sans Pro" pitchFamily="34" charset="0"/>
                <a:cs typeface="Arial" pitchFamily="34" charset="0"/>
              </a:defRPr>
            </a:lvl1pPr>
          </a:lstStyle>
          <a:p>
            <a:pPr lvl="0"/>
            <a:r>
              <a:rPr lang="en-US" noProof="0"/>
              <a:t>1</a:t>
            </a:r>
          </a:p>
        </p:txBody>
      </p:sp>
      <p:sp>
        <p:nvSpPr>
          <p:cNvPr id="10" name="Espace réservé du contenu 9"/>
          <p:cNvSpPr>
            <a:spLocks noGrp="1"/>
          </p:cNvSpPr>
          <p:nvPr>
            <p:ph sz="quarter" idx="10" hasCustomPrompt="1"/>
          </p:nvPr>
        </p:nvSpPr>
        <p:spPr>
          <a:xfrm>
            <a:off x="0" y="3014092"/>
            <a:ext cx="12192000" cy="828675"/>
          </a:xfrm>
          <a:prstGeom prst="rect">
            <a:avLst/>
          </a:prstGeom>
        </p:spPr>
        <p:txBody>
          <a:bodyPr anchor="ctr"/>
          <a:lstStyle>
            <a:lvl1pPr algn="ctr">
              <a:buNone/>
              <a:defRPr sz="3000" b="0" baseline="0">
                <a:solidFill>
                  <a:schemeClr val="tx1"/>
                </a:solidFill>
                <a:latin typeface="Source Sans Pro" pitchFamily="34" charset="0"/>
                <a:cs typeface="Arial" pitchFamily="34" charset="0"/>
              </a:defRPr>
            </a:lvl1pPr>
          </a:lstStyle>
          <a:p>
            <a:pPr lvl="0"/>
            <a:r>
              <a:rPr lang="en-US" noProof="0" err="1"/>
              <a:t>Página</a:t>
            </a:r>
            <a:r>
              <a:rPr lang="en-US" noProof="0"/>
              <a:t> de </a:t>
            </a:r>
            <a:r>
              <a:rPr lang="en-US" noProof="0" err="1"/>
              <a:t>inicio</a:t>
            </a:r>
            <a:r>
              <a:rPr lang="en-US" noProof="0"/>
              <a:t> del </a:t>
            </a:r>
            <a:r>
              <a:rPr lang="en-US" noProof="0" err="1"/>
              <a:t>capítulo</a:t>
            </a:r>
            <a:endParaRPr lang="en-US" noProof="0"/>
          </a:p>
        </p:txBody>
      </p:sp>
      <p:pic>
        <p:nvPicPr>
          <p:cNvPr id="5" name="Imagen 4" descr="colpatria_axa_solid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4974" y="360099"/>
            <a:ext cx="1849641" cy="698678"/>
          </a:xfrm>
          <a:prstGeom prst="rect">
            <a:avLst/>
          </a:prstGeom>
        </p:spPr>
      </p:pic>
    </p:spTree>
    <p:extLst>
      <p:ext uri="{BB962C8B-B14F-4D97-AF65-F5344CB8AC3E}">
        <p14:creationId xmlns:p14="http://schemas.microsoft.com/office/powerpoint/2010/main" val="155513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11" name="Sommaire"/>
          <p:cNvSpPr>
            <a:spLocks noGrp="1"/>
          </p:cNvSpPr>
          <p:nvPr>
            <p:ph type="title" hasCustomPrompt="1"/>
          </p:nvPr>
        </p:nvSpPr>
        <p:spPr>
          <a:xfrm>
            <a:off x="312000" y="274638"/>
            <a:ext cx="11719133"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12" name="Espace réservé du texte 4"/>
          <p:cNvSpPr>
            <a:spLocks noGrp="1"/>
          </p:cNvSpPr>
          <p:nvPr>
            <p:ph type="body" sz="quarter" idx="11" hasCustomPrompt="1"/>
          </p:nvPr>
        </p:nvSpPr>
        <p:spPr>
          <a:xfrm>
            <a:off x="312000" y="762274"/>
            <a:ext cx="11718993"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r>
              <a:rPr lang="en-US" err="1"/>
              <a:t>Subtítulo</a:t>
            </a:r>
            <a:r>
              <a:rPr lang="en-US"/>
              <a:t> o </a:t>
            </a:r>
            <a:r>
              <a:rPr lang="en-US" err="1"/>
              <a:t>título</a:t>
            </a:r>
            <a:r>
              <a:rPr lang="en-US"/>
              <a:t> </a:t>
            </a:r>
            <a:r>
              <a:rPr lang="en-US" err="1"/>
              <a:t>siguiente</a:t>
            </a:r>
            <a:r>
              <a:rPr lang="en-US"/>
              <a:t> (</a:t>
            </a:r>
            <a:r>
              <a:rPr lang="en-US" err="1"/>
              <a:t>opcional</a:t>
            </a:r>
            <a:r>
              <a:rPr lang="en-US"/>
              <a:t>)</a:t>
            </a:r>
          </a:p>
        </p:txBody>
      </p:sp>
      <p:sp>
        <p:nvSpPr>
          <p:cNvPr id="3" name="Espace réservé du texte 2"/>
          <p:cNvSpPr>
            <a:spLocks noGrp="1"/>
          </p:cNvSpPr>
          <p:nvPr>
            <p:ph type="body" sz="quarter" idx="12" hasCustomPrompt="1"/>
          </p:nvPr>
        </p:nvSpPr>
        <p:spPr>
          <a:xfrm>
            <a:off x="2683125" y="1829804"/>
            <a:ext cx="7666567" cy="3857625"/>
          </a:xfrm>
          <a:prstGeom prst="rect">
            <a:avLst/>
          </a:prstGeom>
        </p:spPr>
        <p:txBody>
          <a:bodyPr lIns="0" tIns="0" rIns="0" bIns="0"/>
          <a:lstStyle>
            <a:lvl1pPr marL="809625" indent="-809625">
              <a:buClr>
                <a:schemeClr val="tx2"/>
              </a:buClr>
              <a:buFont typeface="+mj-lt"/>
              <a:buAutoNum type="arabicPeriod"/>
              <a:defRPr sz="1800">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err="1"/>
              <a:t>Haga</a:t>
            </a:r>
            <a:r>
              <a:rPr lang="en-US"/>
              <a:t> </a:t>
            </a:r>
            <a:r>
              <a:rPr lang="en-US" err="1"/>
              <a:t>clic</a:t>
            </a:r>
            <a:r>
              <a:rPr lang="en-US"/>
              <a:t> </a:t>
            </a:r>
            <a:r>
              <a:rPr lang="en-US" err="1"/>
              <a:t>para</a:t>
            </a:r>
            <a:r>
              <a:rPr lang="en-US"/>
              <a:t> </a:t>
            </a:r>
            <a:r>
              <a:rPr lang="en-US" err="1"/>
              <a:t>agregar</a:t>
            </a:r>
            <a:r>
              <a:rPr lang="en-US"/>
              <a:t> </a:t>
            </a:r>
            <a:r>
              <a:rPr lang="en-US" err="1"/>
              <a:t>texto</a:t>
            </a:r>
            <a:endParaRPr lang="fr-FR"/>
          </a:p>
        </p:txBody>
      </p:sp>
      <p:pic>
        <p:nvPicPr>
          <p:cNvPr id="2" name="Imagen 1" descr="colpatria_axa_solid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10"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13"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2054614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s/Charts">
    <p:spTree>
      <p:nvGrpSpPr>
        <p:cNvPr id="1" name=""/>
        <p:cNvGrpSpPr/>
        <p:nvPr/>
      </p:nvGrpSpPr>
      <p:grpSpPr>
        <a:xfrm>
          <a:off x="0" y="0"/>
          <a:ext cx="0" cy="0"/>
          <a:chOff x="0" y="0"/>
          <a:chExt cx="0" cy="0"/>
        </a:xfrm>
      </p:grpSpPr>
      <p:sp>
        <p:nvSpPr>
          <p:cNvPr id="3" name="Espace réservé du texte 2"/>
          <p:cNvSpPr>
            <a:spLocks noGrp="1"/>
          </p:cNvSpPr>
          <p:nvPr>
            <p:ph type="body" sz="quarter" idx="12" hasCustomPrompt="1"/>
          </p:nvPr>
        </p:nvSpPr>
        <p:spPr>
          <a:xfrm>
            <a:off x="312001" y="1640541"/>
            <a:ext cx="11718721"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 la </a:t>
            </a:r>
            <a:r>
              <a:rPr lang="en-US" err="1"/>
              <a:t>tabla</a:t>
            </a:r>
            <a:endParaRPr lang="en-US"/>
          </a:p>
        </p:txBody>
      </p:sp>
      <p:sp>
        <p:nvSpPr>
          <p:cNvPr id="5" name="Espace réservé du tableau 4"/>
          <p:cNvSpPr>
            <a:spLocks noGrp="1"/>
          </p:cNvSpPr>
          <p:nvPr>
            <p:ph type="tbl" sz="quarter" idx="13"/>
          </p:nvPr>
        </p:nvSpPr>
        <p:spPr>
          <a:xfrm>
            <a:off x="312000" y="2352675"/>
            <a:ext cx="11700933" cy="3333750"/>
          </a:xfrm>
          <a:prstGeom prst="rect">
            <a:avLst/>
          </a:prstGeom>
        </p:spPr>
        <p:txBody>
          <a:bodyPr anchor="ctr"/>
          <a:lstStyle>
            <a:lvl1pPr marL="0" indent="0" algn="ctr">
              <a:buFontTx/>
              <a:buNone/>
              <a:defRPr>
                <a:solidFill>
                  <a:schemeClr val="tx2"/>
                </a:solidFill>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a:t>
            </a:r>
            <a:r>
              <a:rPr lang="en-US" err="1"/>
              <a:t>una</a:t>
            </a:r>
            <a:r>
              <a:rPr lang="en-US"/>
              <a:t> </a:t>
            </a:r>
            <a:r>
              <a:rPr lang="en-US" err="1"/>
              <a:t>tabla</a:t>
            </a:r>
            <a:endParaRPr lang="fr-FR"/>
          </a:p>
        </p:txBody>
      </p:sp>
      <p:sp>
        <p:nvSpPr>
          <p:cNvPr id="16" name="Espace réservé du texte 2"/>
          <p:cNvSpPr>
            <a:spLocks noGrp="1"/>
          </p:cNvSpPr>
          <p:nvPr>
            <p:ph type="body" sz="quarter" idx="14" hasCustomPrompt="1"/>
          </p:nvPr>
        </p:nvSpPr>
        <p:spPr>
          <a:xfrm>
            <a:off x="312000" y="1926292"/>
            <a:ext cx="11706435" cy="312084"/>
          </a:xfrm>
          <a:prstGeom prst="rect">
            <a:avLst/>
          </a:prstGeom>
        </p:spPr>
        <p:txBody>
          <a:bodyPr lIns="0" tIns="0" rIns="0" bIns="0"/>
          <a:lstStyle>
            <a:lvl1pPr marL="0" indent="0">
              <a:buNone/>
              <a:defRPr sz="140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 la </a:t>
            </a:r>
            <a:r>
              <a:rPr lang="en-US" err="1"/>
              <a:t>tabla</a:t>
            </a:r>
            <a:endParaRPr lang="en-US"/>
          </a:p>
        </p:txBody>
      </p:sp>
      <p:sp>
        <p:nvSpPr>
          <p:cNvPr id="10" name="Sommaire"/>
          <p:cNvSpPr>
            <a:spLocks noGrp="1"/>
          </p:cNvSpPr>
          <p:nvPr>
            <p:ph type="title" hasCustomPrompt="1"/>
          </p:nvPr>
        </p:nvSpPr>
        <p:spPr>
          <a:xfrm>
            <a:off x="312000" y="274638"/>
            <a:ext cx="11719133"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13" name="Espace réservé du texte 4"/>
          <p:cNvSpPr>
            <a:spLocks noGrp="1"/>
          </p:cNvSpPr>
          <p:nvPr>
            <p:ph type="body" sz="quarter" idx="11" hasCustomPrompt="1"/>
          </p:nvPr>
        </p:nvSpPr>
        <p:spPr>
          <a:xfrm>
            <a:off x="312000" y="762274"/>
            <a:ext cx="11718993"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r>
              <a:rPr lang="en-US" err="1"/>
              <a:t>Subtítulo</a:t>
            </a:r>
            <a:r>
              <a:rPr lang="en-US"/>
              <a:t> o </a:t>
            </a:r>
            <a:r>
              <a:rPr lang="en-US" err="1"/>
              <a:t>título</a:t>
            </a:r>
            <a:r>
              <a:rPr lang="en-US"/>
              <a:t> </a:t>
            </a:r>
            <a:r>
              <a:rPr lang="en-US" err="1"/>
              <a:t>siguiente</a:t>
            </a:r>
            <a:r>
              <a:rPr lang="en-US"/>
              <a:t> (</a:t>
            </a:r>
            <a:r>
              <a:rPr lang="en-US" err="1"/>
              <a:t>opcional</a:t>
            </a:r>
            <a:r>
              <a:rPr lang="en-US"/>
              <a:t>)</a:t>
            </a:r>
          </a:p>
        </p:txBody>
      </p:sp>
      <p:pic>
        <p:nvPicPr>
          <p:cNvPr id="14" name="Imagen 13" descr="colpatria_axa_solid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15"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17"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416453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istogram x2">
    <p:spTree>
      <p:nvGrpSpPr>
        <p:cNvPr id="1" name=""/>
        <p:cNvGrpSpPr/>
        <p:nvPr/>
      </p:nvGrpSpPr>
      <p:grpSpPr>
        <a:xfrm>
          <a:off x="0" y="0"/>
          <a:ext cx="0" cy="0"/>
          <a:chOff x="0" y="0"/>
          <a:chExt cx="0" cy="0"/>
        </a:xfrm>
      </p:grpSpPr>
      <p:sp>
        <p:nvSpPr>
          <p:cNvPr id="3" name="Espace réservé du texte 2"/>
          <p:cNvSpPr>
            <a:spLocks noGrp="1"/>
          </p:cNvSpPr>
          <p:nvPr>
            <p:ph type="body" sz="quarter" idx="12" hasCustomPrompt="1"/>
          </p:nvPr>
        </p:nvSpPr>
        <p:spPr>
          <a:xfrm>
            <a:off x="311996" y="1640541"/>
            <a:ext cx="5520000"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del </a:t>
            </a:r>
            <a:r>
              <a:rPr lang="en-US" err="1"/>
              <a:t>gráfico</a:t>
            </a:r>
            <a:endParaRPr lang="en-US"/>
          </a:p>
        </p:txBody>
      </p:sp>
      <p:sp>
        <p:nvSpPr>
          <p:cNvPr id="16" name="Espace réservé du texte 2"/>
          <p:cNvSpPr>
            <a:spLocks noGrp="1"/>
          </p:cNvSpPr>
          <p:nvPr>
            <p:ph type="body" sz="quarter" idx="14" hasCustomPrompt="1"/>
          </p:nvPr>
        </p:nvSpPr>
        <p:spPr>
          <a:xfrm>
            <a:off x="311996" y="1926292"/>
            <a:ext cx="5520000" cy="312084"/>
          </a:xfrm>
          <a:prstGeom prst="rect">
            <a:avLst/>
          </a:prstGeom>
        </p:spPr>
        <p:txBody>
          <a:bodyPr lIns="0" tIns="0" rIns="0" bIns="0"/>
          <a:lstStyle>
            <a:lvl1pPr marL="0" indent="0">
              <a:buNone/>
              <a:defRPr sz="1400" baseline="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del </a:t>
            </a:r>
            <a:r>
              <a:rPr lang="en-US" err="1"/>
              <a:t>gráfico</a:t>
            </a:r>
            <a:endParaRPr lang="en-US"/>
          </a:p>
        </p:txBody>
      </p:sp>
      <p:sp>
        <p:nvSpPr>
          <p:cNvPr id="4" name="Espace réservé du graphique 3"/>
          <p:cNvSpPr>
            <a:spLocks noGrp="1"/>
          </p:cNvSpPr>
          <p:nvPr>
            <p:ph type="chart" sz="quarter" idx="15"/>
          </p:nvPr>
        </p:nvSpPr>
        <p:spPr>
          <a:xfrm>
            <a:off x="311996" y="2371725"/>
            <a:ext cx="5520000" cy="3240000"/>
          </a:xfrm>
          <a:prstGeom prst="rect">
            <a:avLst/>
          </a:prstGeom>
        </p:spPr>
        <p:txBody>
          <a:bodyPr anchor="ctr"/>
          <a:lstStyle>
            <a:lvl1pPr marL="0" indent="0" algn="ctr">
              <a:buFontTx/>
              <a:buNone/>
              <a:defRPr>
                <a:solidFill>
                  <a:schemeClr val="tx2"/>
                </a:solidFill>
                <a:latin typeface="+mn-lt"/>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un </a:t>
            </a:r>
            <a:r>
              <a:rPr lang="en-US" err="1"/>
              <a:t>gráfico</a:t>
            </a:r>
            <a:endParaRPr lang="fr-FR"/>
          </a:p>
        </p:txBody>
      </p:sp>
      <p:sp>
        <p:nvSpPr>
          <p:cNvPr id="22" name="Espace réservé du texte 2"/>
          <p:cNvSpPr>
            <a:spLocks noGrp="1"/>
          </p:cNvSpPr>
          <p:nvPr>
            <p:ph type="body" sz="quarter" idx="16" hasCustomPrompt="1"/>
          </p:nvPr>
        </p:nvSpPr>
        <p:spPr>
          <a:xfrm>
            <a:off x="6093884" y="1640541"/>
            <a:ext cx="5520000"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del </a:t>
            </a:r>
            <a:r>
              <a:rPr lang="en-US" err="1"/>
              <a:t>gráfico</a:t>
            </a:r>
            <a:endParaRPr lang="en-US"/>
          </a:p>
        </p:txBody>
      </p:sp>
      <p:sp>
        <p:nvSpPr>
          <p:cNvPr id="23" name="Espace réservé du texte 2"/>
          <p:cNvSpPr>
            <a:spLocks noGrp="1"/>
          </p:cNvSpPr>
          <p:nvPr>
            <p:ph type="body" sz="quarter" idx="17" hasCustomPrompt="1"/>
          </p:nvPr>
        </p:nvSpPr>
        <p:spPr>
          <a:xfrm>
            <a:off x="6093884" y="1926292"/>
            <a:ext cx="5520000" cy="312084"/>
          </a:xfrm>
          <a:prstGeom prst="rect">
            <a:avLst/>
          </a:prstGeom>
        </p:spPr>
        <p:txBody>
          <a:bodyPr lIns="0" tIns="0" rIns="0" bIns="0"/>
          <a:lstStyle>
            <a:lvl1pPr marL="0" indent="0">
              <a:buNone/>
              <a:defRPr sz="140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del </a:t>
            </a:r>
            <a:r>
              <a:rPr lang="en-US" err="1"/>
              <a:t>gráfico</a:t>
            </a:r>
            <a:endParaRPr lang="en-US"/>
          </a:p>
        </p:txBody>
      </p:sp>
      <p:sp>
        <p:nvSpPr>
          <p:cNvPr id="24" name="Espace réservé du graphique 3"/>
          <p:cNvSpPr>
            <a:spLocks noGrp="1"/>
          </p:cNvSpPr>
          <p:nvPr>
            <p:ph type="chart" sz="quarter" idx="18"/>
          </p:nvPr>
        </p:nvSpPr>
        <p:spPr>
          <a:xfrm>
            <a:off x="6093884" y="2371725"/>
            <a:ext cx="5520000" cy="3240000"/>
          </a:xfrm>
          <a:prstGeom prst="rect">
            <a:avLst/>
          </a:prstGeom>
        </p:spPr>
        <p:txBody>
          <a:bodyPr anchor="ctr"/>
          <a:lstStyle>
            <a:lvl1pPr marL="0" marR="0" indent="0" algn="ctr" defTabSz="913723" rtl="0" eaLnBrk="0" fontAlgn="base" latinLnBrk="0" hangingPunct="0">
              <a:lnSpc>
                <a:spcPct val="100000"/>
              </a:lnSpc>
              <a:spcBef>
                <a:spcPct val="20000"/>
              </a:spcBef>
              <a:spcAft>
                <a:spcPct val="0"/>
              </a:spcAft>
              <a:buClrTx/>
              <a:buSzTx/>
              <a:buFontTx/>
              <a:buNone/>
              <a:tabLst/>
              <a:defRPr>
                <a:solidFill>
                  <a:schemeClr val="tx2"/>
                </a:solidFill>
                <a:latin typeface="+mn-lt"/>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un </a:t>
            </a:r>
            <a:r>
              <a:rPr lang="en-US" err="1"/>
              <a:t>gráfico</a:t>
            </a:r>
            <a:endParaRPr lang="fr-FR"/>
          </a:p>
        </p:txBody>
      </p:sp>
      <p:sp>
        <p:nvSpPr>
          <p:cNvPr id="13" name="Sommaire"/>
          <p:cNvSpPr>
            <a:spLocks noGrp="1"/>
          </p:cNvSpPr>
          <p:nvPr>
            <p:ph type="title" hasCustomPrompt="1"/>
          </p:nvPr>
        </p:nvSpPr>
        <p:spPr>
          <a:xfrm>
            <a:off x="312000" y="274638"/>
            <a:ext cx="11719133"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14" name="Espace réservé du texte 4"/>
          <p:cNvSpPr>
            <a:spLocks noGrp="1"/>
          </p:cNvSpPr>
          <p:nvPr>
            <p:ph type="body" sz="quarter" idx="11" hasCustomPrompt="1"/>
          </p:nvPr>
        </p:nvSpPr>
        <p:spPr>
          <a:xfrm>
            <a:off x="312000" y="762274"/>
            <a:ext cx="11718993"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r>
              <a:rPr lang="en-US" err="1"/>
              <a:t>Subtítulo</a:t>
            </a:r>
            <a:r>
              <a:rPr lang="en-US"/>
              <a:t> o </a:t>
            </a:r>
            <a:r>
              <a:rPr lang="en-US" err="1"/>
              <a:t>título</a:t>
            </a:r>
            <a:r>
              <a:rPr lang="en-US"/>
              <a:t> </a:t>
            </a:r>
            <a:r>
              <a:rPr lang="en-US" err="1"/>
              <a:t>siguiente</a:t>
            </a:r>
            <a:r>
              <a:rPr lang="en-US"/>
              <a:t> (</a:t>
            </a:r>
            <a:r>
              <a:rPr lang="en-US" err="1"/>
              <a:t>opcional</a:t>
            </a:r>
            <a:r>
              <a:rPr lang="en-US"/>
              <a:t>)</a:t>
            </a:r>
          </a:p>
        </p:txBody>
      </p:sp>
      <p:pic>
        <p:nvPicPr>
          <p:cNvPr id="15" name="Imagen 14" descr="colpatria_axa_solid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17"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18"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361184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istogram x4">
    <p:spTree>
      <p:nvGrpSpPr>
        <p:cNvPr id="1" name=""/>
        <p:cNvGrpSpPr/>
        <p:nvPr/>
      </p:nvGrpSpPr>
      <p:grpSpPr>
        <a:xfrm>
          <a:off x="0" y="0"/>
          <a:ext cx="0" cy="0"/>
          <a:chOff x="0" y="0"/>
          <a:chExt cx="0" cy="0"/>
        </a:xfrm>
      </p:grpSpPr>
      <p:sp>
        <p:nvSpPr>
          <p:cNvPr id="3" name="Espace réservé du texte 2"/>
          <p:cNvSpPr>
            <a:spLocks noGrp="1"/>
          </p:cNvSpPr>
          <p:nvPr>
            <p:ph type="body" sz="quarter" idx="12" hasCustomPrompt="1"/>
          </p:nvPr>
        </p:nvSpPr>
        <p:spPr>
          <a:xfrm>
            <a:off x="311996" y="1640541"/>
            <a:ext cx="5520000"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del </a:t>
            </a:r>
            <a:r>
              <a:rPr lang="en-US" err="1"/>
              <a:t>gráfico</a:t>
            </a:r>
            <a:endParaRPr lang="en-US"/>
          </a:p>
        </p:txBody>
      </p:sp>
      <p:sp>
        <p:nvSpPr>
          <p:cNvPr id="16" name="Espace réservé du texte 2"/>
          <p:cNvSpPr>
            <a:spLocks noGrp="1"/>
          </p:cNvSpPr>
          <p:nvPr>
            <p:ph type="body" sz="quarter" idx="14" hasCustomPrompt="1"/>
          </p:nvPr>
        </p:nvSpPr>
        <p:spPr>
          <a:xfrm>
            <a:off x="311996" y="1926292"/>
            <a:ext cx="5520000" cy="312084"/>
          </a:xfrm>
          <a:prstGeom prst="rect">
            <a:avLst/>
          </a:prstGeom>
        </p:spPr>
        <p:txBody>
          <a:bodyPr lIns="0" tIns="0" rIns="0" bIns="0"/>
          <a:lstStyle>
            <a:lvl1pPr marL="0" indent="0">
              <a:buNone/>
              <a:defRPr sz="140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del </a:t>
            </a:r>
            <a:r>
              <a:rPr lang="en-US" err="1"/>
              <a:t>gráfico</a:t>
            </a:r>
            <a:endParaRPr lang="en-US"/>
          </a:p>
        </p:txBody>
      </p:sp>
      <p:sp>
        <p:nvSpPr>
          <p:cNvPr id="4" name="Espace réservé du graphique 3"/>
          <p:cNvSpPr>
            <a:spLocks noGrp="1"/>
          </p:cNvSpPr>
          <p:nvPr>
            <p:ph type="chart" sz="quarter" idx="15"/>
          </p:nvPr>
        </p:nvSpPr>
        <p:spPr>
          <a:xfrm>
            <a:off x="311996" y="2371726"/>
            <a:ext cx="5520000" cy="1533525"/>
          </a:xfrm>
          <a:prstGeom prst="rect">
            <a:avLst/>
          </a:prstGeom>
        </p:spPr>
        <p:txBody>
          <a:bodyPr anchor="ctr"/>
          <a:lstStyle>
            <a:lvl1pPr marL="0" indent="0" algn="ctr">
              <a:buFontTx/>
              <a:buNone/>
              <a:defRPr>
                <a:solidFill>
                  <a:schemeClr val="tx2"/>
                </a:solidFill>
                <a:latin typeface="+mn-lt"/>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un </a:t>
            </a:r>
            <a:r>
              <a:rPr lang="en-US" err="1"/>
              <a:t>gráfico</a:t>
            </a:r>
            <a:endParaRPr lang="en-US"/>
          </a:p>
        </p:txBody>
      </p:sp>
      <p:sp>
        <p:nvSpPr>
          <p:cNvPr id="22" name="Espace réservé du texte 2"/>
          <p:cNvSpPr>
            <a:spLocks noGrp="1"/>
          </p:cNvSpPr>
          <p:nvPr>
            <p:ph type="body" sz="quarter" idx="16" hasCustomPrompt="1"/>
          </p:nvPr>
        </p:nvSpPr>
        <p:spPr>
          <a:xfrm>
            <a:off x="6093884" y="1640541"/>
            <a:ext cx="5520000"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del </a:t>
            </a:r>
            <a:r>
              <a:rPr lang="en-US" err="1"/>
              <a:t>gráfico</a:t>
            </a:r>
            <a:endParaRPr lang="en-US"/>
          </a:p>
        </p:txBody>
      </p:sp>
      <p:sp>
        <p:nvSpPr>
          <p:cNvPr id="23" name="Espace réservé du texte 2"/>
          <p:cNvSpPr>
            <a:spLocks noGrp="1"/>
          </p:cNvSpPr>
          <p:nvPr>
            <p:ph type="body" sz="quarter" idx="17" hasCustomPrompt="1"/>
          </p:nvPr>
        </p:nvSpPr>
        <p:spPr>
          <a:xfrm>
            <a:off x="6093884" y="1926292"/>
            <a:ext cx="5520000" cy="312084"/>
          </a:xfrm>
          <a:prstGeom prst="rect">
            <a:avLst/>
          </a:prstGeom>
        </p:spPr>
        <p:txBody>
          <a:bodyPr lIns="0" tIns="0" rIns="0" bIns="0"/>
          <a:lstStyle>
            <a:lvl1pPr marL="0" indent="0">
              <a:buNone/>
              <a:defRPr sz="140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del </a:t>
            </a:r>
            <a:r>
              <a:rPr lang="en-US" err="1"/>
              <a:t>gráfico</a:t>
            </a:r>
            <a:endParaRPr lang="en-US"/>
          </a:p>
        </p:txBody>
      </p:sp>
      <p:sp>
        <p:nvSpPr>
          <p:cNvPr id="24" name="Espace réservé du graphique 3"/>
          <p:cNvSpPr>
            <a:spLocks noGrp="1"/>
          </p:cNvSpPr>
          <p:nvPr>
            <p:ph type="chart" sz="quarter" idx="18"/>
          </p:nvPr>
        </p:nvSpPr>
        <p:spPr>
          <a:xfrm>
            <a:off x="6093884" y="2371726"/>
            <a:ext cx="5520000" cy="1533525"/>
          </a:xfrm>
          <a:prstGeom prst="rect">
            <a:avLst/>
          </a:prstGeom>
        </p:spPr>
        <p:txBody>
          <a:bodyPr anchor="ctr"/>
          <a:lstStyle>
            <a:lvl1pPr marL="0" indent="0" algn="ctr">
              <a:buFontTx/>
              <a:buNone/>
              <a:defRPr>
                <a:solidFill>
                  <a:schemeClr val="tx2"/>
                </a:solidFill>
                <a:latin typeface="+mn-lt"/>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un </a:t>
            </a:r>
            <a:r>
              <a:rPr lang="en-US" err="1"/>
              <a:t>gráfico</a:t>
            </a:r>
            <a:endParaRPr lang="en-US"/>
          </a:p>
        </p:txBody>
      </p:sp>
      <p:sp>
        <p:nvSpPr>
          <p:cNvPr id="13" name="Espace réservé du texte 2"/>
          <p:cNvSpPr>
            <a:spLocks noGrp="1"/>
          </p:cNvSpPr>
          <p:nvPr>
            <p:ph type="body" sz="quarter" idx="19" hasCustomPrompt="1"/>
          </p:nvPr>
        </p:nvSpPr>
        <p:spPr>
          <a:xfrm>
            <a:off x="311996" y="4097992"/>
            <a:ext cx="5520000"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del </a:t>
            </a:r>
            <a:r>
              <a:rPr lang="en-US" err="1"/>
              <a:t>gráfico</a:t>
            </a:r>
            <a:endParaRPr lang="en-US"/>
          </a:p>
        </p:txBody>
      </p:sp>
      <p:sp>
        <p:nvSpPr>
          <p:cNvPr id="14" name="Espace réservé du texte 2"/>
          <p:cNvSpPr>
            <a:spLocks noGrp="1"/>
          </p:cNvSpPr>
          <p:nvPr>
            <p:ph type="body" sz="quarter" idx="20" hasCustomPrompt="1"/>
          </p:nvPr>
        </p:nvSpPr>
        <p:spPr>
          <a:xfrm>
            <a:off x="311996" y="4383742"/>
            <a:ext cx="5520000" cy="312084"/>
          </a:xfrm>
          <a:prstGeom prst="rect">
            <a:avLst/>
          </a:prstGeom>
        </p:spPr>
        <p:txBody>
          <a:bodyPr lIns="0" tIns="0" rIns="0" bIns="0"/>
          <a:lstStyle>
            <a:lvl1pPr marL="0" indent="0">
              <a:buNone/>
              <a:defRPr sz="140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del </a:t>
            </a:r>
            <a:r>
              <a:rPr lang="en-US" err="1"/>
              <a:t>gráfico</a:t>
            </a:r>
            <a:endParaRPr lang="en-US"/>
          </a:p>
        </p:txBody>
      </p:sp>
      <p:sp>
        <p:nvSpPr>
          <p:cNvPr id="15" name="Espace réservé du graphique 3"/>
          <p:cNvSpPr>
            <a:spLocks noGrp="1"/>
          </p:cNvSpPr>
          <p:nvPr>
            <p:ph type="chart" sz="quarter" idx="21"/>
          </p:nvPr>
        </p:nvSpPr>
        <p:spPr>
          <a:xfrm>
            <a:off x="311996" y="4829176"/>
            <a:ext cx="5520000" cy="1533525"/>
          </a:xfrm>
          <a:prstGeom prst="rect">
            <a:avLst/>
          </a:prstGeom>
        </p:spPr>
        <p:txBody>
          <a:bodyPr anchor="ctr"/>
          <a:lstStyle>
            <a:lvl1pPr marL="0" indent="0" algn="ctr">
              <a:buFontTx/>
              <a:buNone/>
              <a:defRPr>
                <a:solidFill>
                  <a:schemeClr val="tx2"/>
                </a:solidFill>
                <a:latin typeface="+mn-lt"/>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un </a:t>
            </a:r>
            <a:r>
              <a:rPr lang="en-US" err="1"/>
              <a:t>gráfico</a:t>
            </a:r>
            <a:endParaRPr lang="en-US"/>
          </a:p>
        </p:txBody>
      </p:sp>
      <p:sp>
        <p:nvSpPr>
          <p:cNvPr id="17" name="Espace réservé du texte 2"/>
          <p:cNvSpPr>
            <a:spLocks noGrp="1"/>
          </p:cNvSpPr>
          <p:nvPr>
            <p:ph type="body" sz="quarter" idx="22" hasCustomPrompt="1"/>
          </p:nvPr>
        </p:nvSpPr>
        <p:spPr>
          <a:xfrm>
            <a:off x="6093884" y="4097992"/>
            <a:ext cx="5520000"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del </a:t>
            </a:r>
            <a:r>
              <a:rPr lang="en-US" err="1"/>
              <a:t>gráfico</a:t>
            </a:r>
            <a:endParaRPr lang="en-US"/>
          </a:p>
        </p:txBody>
      </p:sp>
      <p:sp>
        <p:nvSpPr>
          <p:cNvPr id="18" name="Espace réservé du texte 2"/>
          <p:cNvSpPr>
            <a:spLocks noGrp="1"/>
          </p:cNvSpPr>
          <p:nvPr>
            <p:ph type="body" sz="quarter" idx="23" hasCustomPrompt="1"/>
          </p:nvPr>
        </p:nvSpPr>
        <p:spPr>
          <a:xfrm>
            <a:off x="6093884" y="4383742"/>
            <a:ext cx="5520000" cy="312084"/>
          </a:xfrm>
          <a:prstGeom prst="rect">
            <a:avLst/>
          </a:prstGeom>
        </p:spPr>
        <p:txBody>
          <a:bodyPr lIns="0" tIns="0" rIns="0" bIns="0"/>
          <a:lstStyle>
            <a:lvl1pPr marL="0" indent="0">
              <a:buNone/>
              <a:defRPr sz="140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del </a:t>
            </a:r>
            <a:r>
              <a:rPr lang="en-US" err="1"/>
              <a:t>gráfico</a:t>
            </a:r>
            <a:endParaRPr lang="en-US"/>
          </a:p>
        </p:txBody>
      </p:sp>
      <p:sp>
        <p:nvSpPr>
          <p:cNvPr id="19" name="Espace réservé du graphique 3"/>
          <p:cNvSpPr>
            <a:spLocks noGrp="1"/>
          </p:cNvSpPr>
          <p:nvPr>
            <p:ph type="chart" sz="quarter" idx="24"/>
          </p:nvPr>
        </p:nvSpPr>
        <p:spPr>
          <a:xfrm>
            <a:off x="6093884" y="4829176"/>
            <a:ext cx="5520000" cy="1533525"/>
          </a:xfrm>
          <a:prstGeom prst="rect">
            <a:avLst/>
          </a:prstGeom>
        </p:spPr>
        <p:txBody>
          <a:bodyPr anchor="ctr"/>
          <a:lstStyle>
            <a:lvl1pPr marL="0" indent="0" algn="ctr">
              <a:buFontTx/>
              <a:buNone/>
              <a:defRPr>
                <a:solidFill>
                  <a:schemeClr val="tx2"/>
                </a:solidFill>
                <a:latin typeface="+mn-lt"/>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un </a:t>
            </a:r>
            <a:r>
              <a:rPr lang="en-US" err="1"/>
              <a:t>gráfico</a:t>
            </a:r>
            <a:endParaRPr lang="en-US"/>
          </a:p>
        </p:txBody>
      </p:sp>
      <p:sp>
        <p:nvSpPr>
          <p:cNvPr id="20" name="Sommaire"/>
          <p:cNvSpPr>
            <a:spLocks noGrp="1"/>
          </p:cNvSpPr>
          <p:nvPr>
            <p:ph type="title" hasCustomPrompt="1"/>
          </p:nvPr>
        </p:nvSpPr>
        <p:spPr>
          <a:xfrm>
            <a:off x="312000" y="274638"/>
            <a:ext cx="11719133"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21" name="Espace réservé du texte 4"/>
          <p:cNvSpPr>
            <a:spLocks noGrp="1"/>
          </p:cNvSpPr>
          <p:nvPr>
            <p:ph type="body" sz="quarter" idx="11" hasCustomPrompt="1"/>
          </p:nvPr>
        </p:nvSpPr>
        <p:spPr>
          <a:xfrm>
            <a:off x="312000" y="762274"/>
            <a:ext cx="11718993"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r>
              <a:rPr lang="en-US" err="1"/>
              <a:t>Subtítulo</a:t>
            </a:r>
            <a:r>
              <a:rPr lang="en-US"/>
              <a:t> o </a:t>
            </a:r>
            <a:r>
              <a:rPr lang="en-US" err="1"/>
              <a:t>título</a:t>
            </a:r>
            <a:r>
              <a:rPr lang="en-US"/>
              <a:t> </a:t>
            </a:r>
            <a:r>
              <a:rPr lang="en-US" err="1"/>
              <a:t>siguiente</a:t>
            </a:r>
            <a:r>
              <a:rPr lang="en-US"/>
              <a:t> (</a:t>
            </a:r>
            <a:r>
              <a:rPr lang="en-US" err="1"/>
              <a:t>opcional</a:t>
            </a:r>
            <a:r>
              <a:rPr lang="en-US"/>
              <a:t>)</a:t>
            </a:r>
          </a:p>
        </p:txBody>
      </p:sp>
      <p:pic>
        <p:nvPicPr>
          <p:cNvPr id="25" name="Imagen 24" descr="colpatria_axa_solid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26"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27"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360610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e chart">
    <p:spTree>
      <p:nvGrpSpPr>
        <p:cNvPr id="1" name=""/>
        <p:cNvGrpSpPr/>
        <p:nvPr/>
      </p:nvGrpSpPr>
      <p:grpSpPr>
        <a:xfrm>
          <a:off x="0" y="0"/>
          <a:ext cx="0" cy="0"/>
          <a:chOff x="0" y="0"/>
          <a:chExt cx="0" cy="0"/>
        </a:xfrm>
      </p:grpSpPr>
      <p:sp>
        <p:nvSpPr>
          <p:cNvPr id="11" name="Sommaire"/>
          <p:cNvSpPr>
            <a:spLocks noGrp="1"/>
          </p:cNvSpPr>
          <p:nvPr>
            <p:ph type="title" hasCustomPrompt="1"/>
          </p:nvPr>
        </p:nvSpPr>
        <p:spPr>
          <a:xfrm>
            <a:off x="312000" y="274638"/>
            <a:ext cx="11718720"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12" name="Espace réservé du texte 4"/>
          <p:cNvSpPr>
            <a:spLocks noGrp="1"/>
          </p:cNvSpPr>
          <p:nvPr>
            <p:ph type="body" sz="quarter" idx="11" hasCustomPrompt="1"/>
          </p:nvPr>
        </p:nvSpPr>
        <p:spPr>
          <a:xfrm>
            <a:off x="311999" y="762274"/>
            <a:ext cx="11718580"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pPr lvl="0"/>
            <a:r>
              <a:rPr lang="en-US" noProof="0" err="1"/>
              <a:t>Haga</a:t>
            </a:r>
            <a:r>
              <a:rPr lang="en-US" noProof="0"/>
              <a:t> </a:t>
            </a:r>
            <a:r>
              <a:rPr lang="en-US" noProof="0" err="1"/>
              <a:t>clic</a:t>
            </a:r>
            <a:r>
              <a:rPr lang="en-US" noProof="0"/>
              <a:t> </a:t>
            </a:r>
            <a:r>
              <a:rPr lang="en-US" noProof="0" err="1"/>
              <a:t>para</a:t>
            </a:r>
            <a:r>
              <a:rPr lang="en-US" noProof="0"/>
              <a:t> </a:t>
            </a:r>
            <a:r>
              <a:rPr lang="en-US" noProof="0" err="1"/>
              <a:t>editar</a:t>
            </a:r>
            <a:r>
              <a:rPr lang="en-US" noProof="0"/>
              <a:t> </a:t>
            </a:r>
            <a:r>
              <a:rPr lang="en-US" noProof="0" err="1"/>
              <a:t>estilos</a:t>
            </a:r>
            <a:r>
              <a:rPr lang="en-US" noProof="0"/>
              <a:t> de </a:t>
            </a:r>
            <a:r>
              <a:rPr lang="en-US" noProof="0" err="1"/>
              <a:t>texto</a:t>
            </a:r>
            <a:r>
              <a:rPr lang="en-US" noProof="0"/>
              <a:t> maestro</a:t>
            </a:r>
          </a:p>
        </p:txBody>
      </p:sp>
      <p:sp>
        <p:nvSpPr>
          <p:cNvPr id="3" name="Espace réservé du texte 2"/>
          <p:cNvSpPr>
            <a:spLocks noGrp="1"/>
          </p:cNvSpPr>
          <p:nvPr>
            <p:ph type="body" sz="quarter" idx="12" hasCustomPrompt="1"/>
          </p:nvPr>
        </p:nvSpPr>
        <p:spPr>
          <a:xfrm>
            <a:off x="311996" y="1640541"/>
            <a:ext cx="4320000" cy="283509"/>
          </a:xfrm>
          <a:prstGeom prst="rect">
            <a:avLst/>
          </a:prstGeom>
        </p:spPr>
        <p:txBody>
          <a:bodyPr lIns="0" tIns="0" rIns="0" bIns="0"/>
          <a:lstStyle>
            <a:lvl1pPr marL="0" indent="0">
              <a:buNone/>
              <a:defRPr sz="1800">
                <a:solidFill>
                  <a:schemeClr val="tx2"/>
                </a:solidFill>
                <a:latin typeface="+mn-lt"/>
              </a:defRPr>
            </a:lvl1pPr>
            <a:lvl2pPr marL="0" indent="0">
              <a:buNone/>
              <a:defRPr sz="1200">
                <a:solidFill>
                  <a:schemeClr val="tx2"/>
                </a:solidFill>
                <a:latin typeface="+mn-lt"/>
              </a:defRPr>
            </a:lvl2pPr>
          </a:lstStyle>
          <a:p>
            <a:pPr lvl="0"/>
            <a:r>
              <a:rPr lang="en-US" err="1"/>
              <a:t>Título</a:t>
            </a:r>
            <a:r>
              <a:rPr lang="en-US"/>
              <a:t> del </a:t>
            </a:r>
            <a:r>
              <a:rPr lang="en-US" err="1"/>
              <a:t>gráfico</a:t>
            </a:r>
            <a:endParaRPr lang="en-US"/>
          </a:p>
        </p:txBody>
      </p:sp>
      <p:sp>
        <p:nvSpPr>
          <p:cNvPr id="16" name="Espace réservé du texte 2"/>
          <p:cNvSpPr>
            <a:spLocks noGrp="1"/>
          </p:cNvSpPr>
          <p:nvPr>
            <p:ph type="body" sz="quarter" idx="14" hasCustomPrompt="1"/>
          </p:nvPr>
        </p:nvSpPr>
        <p:spPr>
          <a:xfrm>
            <a:off x="311996" y="1926292"/>
            <a:ext cx="4320000" cy="312084"/>
          </a:xfrm>
          <a:prstGeom prst="rect">
            <a:avLst/>
          </a:prstGeom>
        </p:spPr>
        <p:txBody>
          <a:bodyPr lIns="0" tIns="0" rIns="0" bIns="0"/>
          <a:lstStyle>
            <a:lvl1pPr marL="0" indent="0">
              <a:buNone/>
              <a:defRPr sz="1400">
                <a:solidFill>
                  <a:schemeClr val="tx2"/>
                </a:solidFill>
                <a:latin typeface="+mn-lt"/>
              </a:defRPr>
            </a:lvl1pPr>
            <a:lvl2pPr marL="0" indent="0">
              <a:buNone/>
              <a:defRPr sz="1200">
                <a:solidFill>
                  <a:schemeClr val="tx2"/>
                </a:solidFill>
                <a:latin typeface="+mn-lt"/>
              </a:defRPr>
            </a:lvl2pPr>
          </a:lstStyle>
          <a:p>
            <a:pPr lvl="0"/>
            <a:r>
              <a:rPr lang="en-US" err="1"/>
              <a:t>Subtítulo</a:t>
            </a:r>
            <a:r>
              <a:rPr lang="en-US"/>
              <a:t> del </a:t>
            </a:r>
            <a:r>
              <a:rPr lang="en-US" err="1"/>
              <a:t>gráfico</a:t>
            </a:r>
            <a:endParaRPr lang="en-US"/>
          </a:p>
        </p:txBody>
      </p:sp>
      <p:sp>
        <p:nvSpPr>
          <p:cNvPr id="4" name="Espace réservé du graphique 3"/>
          <p:cNvSpPr>
            <a:spLocks noGrp="1"/>
          </p:cNvSpPr>
          <p:nvPr>
            <p:ph type="chart" sz="quarter" idx="15"/>
          </p:nvPr>
        </p:nvSpPr>
        <p:spPr>
          <a:xfrm>
            <a:off x="311996" y="2371725"/>
            <a:ext cx="4320000" cy="3240000"/>
          </a:xfrm>
          <a:prstGeom prst="rect">
            <a:avLst/>
          </a:prstGeom>
        </p:spPr>
        <p:txBody>
          <a:bodyPr anchor="ctr"/>
          <a:lstStyle>
            <a:lvl1pPr marL="0" indent="0" algn="ctr">
              <a:buFontTx/>
              <a:buNone/>
              <a:defRPr baseline="0">
                <a:solidFill>
                  <a:schemeClr val="tx2"/>
                </a:solidFill>
                <a:latin typeface="+mn-lt"/>
              </a:defRPr>
            </a:lvl1pPr>
          </a:lstStyle>
          <a:p>
            <a:r>
              <a:rPr lang="en-US" err="1"/>
              <a:t>Haga</a:t>
            </a:r>
            <a:r>
              <a:rPr lang="en-US"/>
              <a:t> </a:t>
            </a:r>
            <a:r>
              <a:rPr lang="en-US" err="1"/>
              <a:t>clic</a:t>
            </a:r>
            <a:r>
              <a:rPr lang="en-US"/>
              <a:t> en el </a:t>
            </a:r>
            <a:r>
              <a:rPr lang="en-US" err="1"/>
              <a:t>icono</a:t>
            </a:r>
            <a:r>
              <a:rPr lang="en-US"/>
              <a:t> </a:t>
            </a:r>
            <a:r>
              <a:rPr lang="en-US" err="1"/>
              <a:t>para</a:t>
            </a:r>
            <a:r>
              <a:rPr lang="en-US"/>
              <a:t> </a:t>
            </a:r>
            <a:r>
              <a:rPr lang="en-US" err="1"/>
              <a:t>agregar</a:t>
            </a:r>
            <a:r>
              <a:rPr lang="en-US"/>
              <a:t> un </a:t>
            </a:r>
            <a:r>
              <a:rPr lang="en-US" err="1"/>
              <a:t>gráfico</a:t>
            </a:r>
            <a:endParaRPr lang="en-US"/>
          </a:p>
        </p:txBody>
      </p:sp>
      <p:sp>
        <p:nvSpPr>
          <p:cNvPr id="5" name="Espace réservé du texte 4"/>
          <p:cNvSpPr>
            <a:spLocks noGrp="1"/>
          </p:cNvSpPr>
          <p:nvPr>
            <p:ph type="body" sz="quarter" idx="16" hasCustomPrompt="1"/>
          </p:nvPr>
        </p:nvSpPr>
        <p:spPr>
          <a:xfrm>
            <a:off x="5061822" y="2519364"/>
            <a:ext cx="5812367" cy="3494087"/>
          </a:xfrm>
          <a:prstGeom prst="rect">
            <a:avLst/>
          </a:prstGeom>
        </p:spPr>
        <p:txBody>
          <a:bodyPr lIns="0" tIns="0" rIns="0" bIns="0"/>
          <a:lstStyle>
            <a:lvl1pPr marL="341345" indent="-341345">
              <a:buSzPct val="120000"/>
              <a:buFontTx/>
              <a:buBlip>
                <a:blip r:embed="rId2"/>
              </a:buBlip>
              <a:defRPr sz="1600">
                <a:latin typeface="+mj-lt"/>
              </a:defRPr>
            </a:lvl1pPr>
          </a:lstStyle>
          <a:p>
            <a:pPr lvl="0"/>
            <a:r>
              <a:rPr lang="en-US" err="1"/>
              <a:t>Haga</a:t>
            </a:r>
            <a:r>
              <a:rPr lang="en-US"/>
              <a:t> </a:t>
            </a:r>
            <a:r>
              <a:rPr lang="en-US" err="1"/>
              <a:t>clic</a:t>
            </a:r>
            <a:r>
              <a:rPr lang="en-US"/>
              <a:t> </a:t>
            </a:r>
            <a:r>
              <a:rPr lang="en-US" err="1"/>
              <a:t>para</a:t>
            </a:r>
            <a:r>
              <a:rPr lang="en-US"/>
              <a:t> </a:t>
            </a:r>
            <a:r>
              <a:rPr lang="en-US" err="1"/>
              <a:t>agregar</a:t>
            </a:r>
            <a:r>
              <a:rPr lang="en-US"/>
              <a:t> </a:t>
            </a:r>
            <a:r>
              <a:rPr lang="en-US" err="1"/>
              <a:t>texto</a:t>
            </a:r>
            <a:endParaRPr lang="fr-FR"/>
          </a:p>
        </p:txBody>
      </p:sp>
      <p:pic>
        <p:nvPicPr>
          <p:cNvPr id="13" name="Imagen 12" descr="colpatria_axa_solid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14"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15"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746871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3 blocs">
    <p:spTree>
      <p:nvGrpSpPr>
        <p:cNvPr id="1" name=""/>
        <p:cNvGrpSpPr/>
        <p:nvPr/>
      </p:nvGrpSpPr>
      <p:grpSpPr>
        <a:xfrm>
          <a:off x="0" y="0"/>
          <a:ext cx="0" cy="0"/>
          <a:chOff x="0" y="0"/>
          <a:chExt cx="0" cy="0"/>
        </a:xfrm>
      </p:grpSpPr>
      <p:sp>
        <p:nvSpPr>
          <p:cNvPr id="20" name="Espace réservé du texte 19"/>
          <p:cNvSpPr>
            <a:spLocks noGrp="1"/>
          </p:cNvSpPr>
          <p:nvPr>
            <p:ph type="body" sz="quarter" idx="14" hasCustomPrompt="1"/>
          </p:nvPr>
        </p:nvSpPr>
        <p:spPr>
          <a:xfrm>
            <a:off x="528000" y="1631578"/>
            <a:ext cx="3361267" cy="1440000"/>
          </a:xfrm>
          <a:prstGeom prst="rect">
            <a:avLst/>
          </a:prstGeom>
          <a:ln w="19050">
            <a:solidFill>
              <a:schemeClr val="accent1"/>
            </a:solidFill>
          </a:ln>
        </p:spPr>
        <p:txBody>
          <a:bodyPr anchor="ctr"/>
          <a:lstStyle>
            <a:lvl1pPr marL="0" indent="0" algn="ctr">
              <a:buNone/>
              <a:defRPr sz="1600">
                <a:solidFill>
                  <a:schemeClr val="accent1"/>
                </a:solidFill>
                <a:latin typeface="+mn-lt"/>
              </a:defRPr>
            </a:lvl1pPr>
          </a:lstStyle>
          <a:p>
            <a:pPr lvl="0"/>
            <a:r>
              <a:rPr lang="en-US"/>
              <a:t>HAGA CLIC PARA AGREGAR TEXTO</a:t>
            </a:r>
            <a:endParaRPr lang="fr-FR"/>
          </a:p>
        </p:txBody>
      </p:sp>
      <p:sp>
        <p:nvSpPr>
          <p:cNvPr id="21" name="Espace réservé du texte 19"/>
          <p:cNvSpPr>
            <a:spLocks noGrp="1"/>
          </p:cNvSpPr>
          <p:nvPr>
            <p:ph type="body" sz="quarter" idx="15" hasCustomPrompt="1"/>
          </p:nvPr>
        </p:nvSpPr>
        <p:spPr>
          <a:xfrm>
            <a:off x="4416000" y="1631578"/>
            <a:ext cx="3361267" cy="1440000"/>
          </a:xfrm>
          <a:prstGeom prst="rect">
            <a:avLst/>
          </a:prstGeom>
          <a:ln w="19050">
            <a:solidFill>
              <a:schemeClr val="accent1"/>
            </a:solidFill>
          </a:ln>
        </p:spPr>
        <p:txBody>
          <a:bodyPr anchor="ctr"/>
          <a:lstStyle>
            <a:lvl1pPr marL="0" indent="0" algn="ctr">
              <a:buNone/>
              <a:defRPr sz="1600">
                <a:solidFill>
                  <a:schemeClr val="accent1"/>
                </a:solidFill>
                <a:latin typeface="+mn-lt"/>
              </a:defRPr>
            </a:lvl1pPr>
          </a:lstStyle>
          <a:p>
            <a:pPr lvl="0"/>
            <a:r>
              <a:rPr lang="en-US"/>
              <a:t>HAGA CLIC PARA AGREGAR TEXTO</a:t>
            </a:r>
          </a:p>
        </p:txBody>
      </p:sp>
      <p:sp>
        <p:nvSpPr>
          <p:cNvPr id="22" name="Espace réservé du texte 19"/>
          <p:cNvSpPr>
            <a:spLocks noGrp="1"/>
          </p:cNvSpPr>
          <p:nvPr>
            <p:ph type="body" sz="quarter" idx="16" hasCustomPrompt="1"/>
          </p:nvPr>
        </p:nvSpPr>
        <p:spPr>
          <a:xfrm>
            <a:off x="8302733" y="1631578"/>
            <a:ext cx="3361267" cy="1440000"/>
          </a:xfrm>
          <a:prstGeom prst="rect">
            <a:avLst/>
          </a:prstGeom>
          <a:ln w="19050">
            <a:solidFill>
              <a:schemeClr val="accent1"/>
            </a:solidFill>
          </a:ln>
        </p:spPr>
        <p:txBody>
          <a:bodyPr anchor="ctr"/>
          <a:lstStyle>
            <a:lvl1pPr marL="0" indent="0" algn="ctr">
              <a:buNone/>
              <a:defRPr sz="1600">
                <a:solidFill>
                  <a:schemeClr val="accent1"/>
                </a:solidFill>
                <a:latin typeface="+mn-lt"/>
              </a:defRPr>
            </a:lvl1pPr>
          </a:lstStyle>
          <a:p>
            <a:pPr lvl="0"/>
            <a:r>
              <a:rPr lang="en-US"/>
              <a:t>HAGA CLIC PARA AGREGAR TEXTO</a:t>
            </a:r>
          </a:p>
        </p:txBody>
      </p:sp>
      <p:sp>
        <p:nvSpPr>
          <p:cNvPr id="25" name="Espace réservé du texte 24"/>
          <p:cNvSpPr>
            <a:spLocks noGrp="1"/>
          </p:cNvSpPr>
          <p:nvPr>
            <p:ph type="body" sz="quarter" idx="17" hasCustomPrompt="1"/>
          </p:nvPr>
        </p:nvSpPr>
        <p:spPr>
          <a:xfrm>
            <a:off x="528000" y="3263153"/>
            <a:ext cx="3360000" cy="1624012"/>
          </a:xfrm>
          <a:prstGeom prst="rect">
            <a:avLst/>
          </a:prstGeom>
        </p:spPr>
        <p:txBody>
          <a:bodyPr lIns="0" tIns="0" rIns="0" bIns="0"/>
          <a:lstStyle>
            <a:lvl1pPr marL="266700" indent="-266700">
              <a:buSzPct val="120000"/>
              <a:buFontTx/>
              <a:buBlip>
                <a:blip r:embed="rId2"/>
              </a:buBlip>
              <a:defRPr sz="1400">
                <a:latin typeface="+mn-lt"/>
              </a:defRPr>
            </a:lvl1pPr>
            <a:lvl2pPr>
              <a:defRPr sz="1400"/>
            </a:lvl2pPr>
            <a:lvl3pPr>
              <a:defRPr sz="1400"/>
            </a:lvl3pPr>
            <a:lvl4pPr>
              <a:defRPr sz="1400"/>
            </a:lvl4pPr>
            <a:lvl5pPr>
              <a:defRPr sz="1400"/>
            </a:lvl5pPr>
          </a:lstStyle>
          <a:p>
            <a:pPr lvl="0"/>
            <a:r>
              <a:rPr lang="en-US" err="1"/>
              <a:t>Haga</a:t>
            </a:r>
            <a:r>
              <a:rPr lang="en-US"/>
              <a:t> </a:t>
            </a:r>
            <a:r>
              <a:rPr lang="en-US" err="1"/>
              <a:t>clic</a:t>
            </a:r>
            <a:r>
              <a:rPr lang="en-US"/>
              <a:t> </a:t>
            </a:r>
            <a:r>
              <a:rPr lang="en-US" err="1"/>
              <a:t>para</a:t>
            </a:r>
            <a:r>
              <a:rPr lang="en-US"/>
              <a:t> </a:t>
            </a:r>
            <a:r>
              <a:rPr lang="en-US" err="1"/>
              <a:t>agregar</a:t>
            </a:r>
            <a:r>
              <a:rPr lang="en-US"/>
              <a:t> </a:t>
            </a:r>
            <a:r>
              <a:rPr lang="en-US" err="1"/>
              <a:t>texto</a:t>
            </a:r>
            <a:endParaRPr lang="fr-FR"/>
          </a:p>
        </p:txBody>
      </p:sp>
      <p:sp>
        <p:nvSpPr>
          <p:cNvPr id="30" name="Espace réservé du texte 24"/>
          <p:cNvSpPr>
            <a:spLocks noGrp="1"/>
          </p:cNvSpPr>
          <p:nvPr>
            <p:ph type="body" sz="quarter" idx="18" hasCustomPrompt="1"/>
          </p:nvPr>
        </p:nvSpPr>
        <p:spPr>
          <a:xfrm>
            <a:off x="4417267" y="3263153"/>
            <a:ext cx="3360000" cy="1624012"/>
          </a:xfrm>
          <a:prstGeom prst="rect">
            <a:avLst/>
          </a:prstGeom>
        </p:spPr>
        <p:txBody>
          <a:bodyPr lIns="0" tIns="0" rIns="0" bIns="0"/>
          <a:lstStyle>
            <a:lvl1pPr marL="266700" indent="-266700">
              <a:buSzPct val="120000"/>
              <a:buFontTx/>
              <a:buBlip>
                <a:blip r:embed="rId2"/>
              </a:buBlip>
              <a:defRPr sz="1400">
                <a:latin typeface="+mn-lt"/>
              </a:defRPr>
            </a:lvl1pPr>
            <a:lvl2pPr>
              <a:defRPr sz="1400"/>
            </a:lvl2pPr>
            <a:lvl3pPr>
              <a:defRPr sz="1400"/>
            </a:lvl3pPr>
            <a:lvl4pPr>
              <a:defRPr sz="1400"/>
            </a:lvl4pPr>
            <a:lvl5pPr>
              <a:defRPr sz="1400"/>
            </a:lvl5pPr>
          </a:lstStyle>
          <a:p>
            <a:pPr lvl="0"/>
            <a:r>
              <a:rPr lang="en-US" err="1"/>
              <a:t>Haga</a:t>
            </a:r>
            <a:r>
              <a:rPr lang="en-US"/>
              <a:t> </a:t>
            </a:r>
            <a:r>
              <a:rPr lang="en-US" err="1"/>
              <a:t>clic</a:t>
            </a:r>
            <a:r>
              <a:rPr lang="en-US"/>
              <a:t> </a:t>
            </a:r>
            <a:r>
              <a:rPr lang="en-US" err="1"/>
              <a:t>para</a:t>
            </a:r>
            <a:r>
              <a:rPr lang="en-US"/>
              <a:t> </a:t>
            </a:r>
            <a:r>
              <a:rPr lang="en-US" err="1"/>
              <a:t>agregar</a:t>
            </a:r>
            <a:r>
              <a:rPr lang="en-US"/>
              <a:t> </a:t>
            </a:r>
            <a:r>
              <a:rPr lang="en-US" err="1"/>
              <a:t>texto</a:t>
            </a:r>
            <a:endParaRPr lang="fr-FR"/>
          </a:p>
        </p:txBody>
      </p:sp>
      <p:sp>
        <p:nvSpPr>
          <p:cNvPr id="31" name="Espace réservé du texte 24"/>
          <p:cNvSpPr>
            <a:spLocks noGrp="1"/>
          </p:cNvSpPr>
          <p:nvPr>
            <p:ph type="body" sz="quarter" idx="19" hasCustomPrompt="1"/>
          </p:nvPr>
        </p:nvSpPr>
        <p:spPr>
          <a:xfrm>
            <a:off x="8304000" y="3263153"/>
            <a:ext cx="3360000" cy="1624012"/>
          </a:xfrm>
          <a:prstGeom prst="rect">
            <a:avLst/>
          </a:prstGeom>
        </p:spPr>
        <p:txBody>
          <a:bodyPr lIns="0" tIns="0" rIns="0" bIns="0"/>
          <a:lstStyle>
            <a:lvl1pPr marL="266700" indent="-266700">
              <a:buSzPct val="120000"/>
              <a:buFontTx/>
              <a:buBlip>
                <a:blip r:embed="rId2"/>
              </a:buBlip>
              <a:defRPr sz="1400">
                <a:latin typeface="+mn-lt"/>
              </a:defRPr>
            </a:lvl1pPr>
            <a:lvl2pPr>
              <a:defRPr sz="1400"/>
            </a:lvl2pPr>
            <a:lvl3pPr>
              <a:defRPr sz="1400"/>
            </a:lvl3pPr>
            <a:lvl4pPr>
              <a:defRPr sz="1400"/>
            </a:lvl4pPr>
            <a:lvl5pPr>
              <a:defRPr sz="1400"/>
            </a:lvl5pPr>
          </a:lstStyle>
          <a:p>
            <a:pPr lvl="0"/>
            <a:r>
              <a:rPr lang="en-US" err="1"/>
              <a:t>Haga</a:t>
            </a:r>
            <a:r>
              <a:rPr lang="en-US"/>
              <a:t> </a:t>
            </a:r>
            <a:r>
              <a:rPr lang="en-US" err="1"/>
              <a:t>clic</a:t>
            </a:r>
            <a:r>
              <a:rPr lang="en-US"/>
              <a:t> </a:t>
            </a:r>
            <a:r>
              <a:rPr lang="en-US" err="1"/>
              <a:t>para</a:t>
            </a:r>
            <a:r>
              <a:rPr lang="en-US"/>
              <a:t> </a:t>
            </a:r>
            <a:r>
              <a:rPr lang="en-US" err="1"/>
              <a:t>agregar</a:t>
            </a:r>
            <a:r>
              <a:rPr lang="en-US"/>
              <a:t> </a:t>
            </a:r>
            <a:r>
              <a:rPr lang="en-US" err="1"/>
              <a:t>texto</a:t>
            </a:r>
            <a:endParaRPr lang="fr-FR"/>
          </a:p>
        </p:txBody>
      </p:sp>
      <p:sp>
        <p:nvSpPr>
          <p:cNvPr id="12" name="Sommaire"/>
          <p:cNvSpPr>
            <a:spLocks noGrp="1"/>
          </p:cNvSpPr>
          <p:nvPr>
            <p:ph type="title" hasCustomPrompt="1"/>
          </p:nvPr>
        </p:nvSpPr>
        <p:spPr>
          <a:xfrm>
            <a:off x="312000" y="274638"/>
            <a:ext cx="11719133"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13" name="Espace réservé du texte 4"/>
          <p:cNvSpPr>
            <a:spLocks noGrp="1"/>
          </p:cNvSpPr>
          <p:nvPr>
            <p:ph type="body" sz="quarter" idx="20" hasCustomPrompt="1"/>
          </p:nvPr>
        </p:nvSpPr>
        <p:spPr>
          <a:xfrm>
            <a:off x="312000" y="762274"/>
            <a:ext cx="11718993"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r>
              <a:rPr lang="en-US" err="1"/>
              <a:t>Subtítulo</a:t>
            </a:r>
            <a:r>
              <a:rPr lang="en-US"/>
              <a:t> o </a:t>
            </a:r>
            <a:r>
              <a:rPr lang="en-US" err="1"/>
              <a:t>título</a:t>
            </a:r>
            <a:r>
              <a:rPr lang="en-US"/>
              <a:t> </a:t>
            </a:r>
            <a:r>
              <a:rPr lang="en-US" err="1"/>
              <a:t>siguiente</a:t>
            </a:r>
            <a:r>
              <a:rPr lang="en-US"/>
              <a:t> (</a:t>
            </a:r>
            <a:r>
              <a:rPr lang="en-US" err="1"/>
              <a:t>opcional</a:t>
            </a:r>
            <a:r>
              <a:rPr lang="en-US"/>
              <a:t>)</a:t>
            </a:r>
          </a:p>
        </p:txBody>
      </p:sp>
      <p:pic>
        <p:nvPicPr>
          <p:cNvPr id="15" name="Imagen 14" descr="colpatria_axa_solid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17"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18"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2189256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1 bloc">
    <p:spTree>
      <p:nvGrpSpPr>
        <p:cNvPr id="1" name=""/>
        <p:cNvGrpSpPr/>
        <p:nvPr/>
      </p:nvGrpSpPr>
      <p:grpSpPr>
        <a:xfrm>
          <a:off x="0" y="0"/>
          <a:ext cx="0" cy="0"/>
          <a:chOff x="0" y="0"/>
          <a:chExt cx="0" cy="0"/>
        </a:xfrm>
      </p:grpSpPr>
      <p:sp>
        <p:nvSpPr>
          <p:cNvPr id="23" name="Espace réservé du texte 19"/>
          <p:cNvSpPr>
            <a:spLocks noGrp="1"/>
          </p:cNvSpPr>
          <p:nvPr>
            <p:ph type="body" sz="quarter" idx="17" hasCustomPrompt="1"/>
          </p:nvPr>
        </p:nvSpPr>
        <p:spPr>
          <a:xfrm>
            <a:off x="7418783" y="1971698"/>
            <a:ext cx="4342903" cy="2914604"/>
          </a:xfrm>
          <a:prstGeom prst="rect">
            <a:avLst/>
          </a:prstGeom>
          <a:ln w="19050">
            <a:solidFill>
              <a:schemeClr val="accent1"/>
            </a:solidFill>
          </a:ln>
        </p:spPr>
        <p:txBody>
          <a:bodyPr anchor="ctr"/>
          <a:lstStyle>
            <a:lvl1pPr marL="0" indent="0" algn="ctr">
              <a:buNone/>
              <a:defRPr sz="1600">
                <a:solidFill>
                  <a:schemeClr val="accent1"/>
                </a:solidFill>
                <a:latin typeface="+mn-lt"/>
              </a:defRPr>
            </a:lvl1pPr>
          </a:lstStyle>
          <a:p>
            <a:pPr lvl="0"/>
            <a:r>
              <a:rPr lang="en-US"/>
              <a:t>HAGA CLIC PARA AGREGAR TEXTO</a:t>
            </a:r>
          </a:p>
        </p:txBody>
      </p:sp>
      <p:grpSp>
        <p:nvGrpSpPr>
          <p:cNvPr id="13" name="Groupe 5"/>
          <p:cNvGrpSpPr/>
          <p:nvPr userDrawn="1"/>
        </p:nvGrpSpPr>
        <p:grpSpPr>
          <a:xfrm>
            <a:off x="5769231" y="3057606"/>
            <a:ext cx="991460" cy="742788"/>
            <a:chOff x="-1206500" y="1404938"/>
            <a:chExt cx="1463675" cy="1462087"/>
          </a:xfrm>
        </p:grpSpPr>
        <p:sp>
          <p:nvSpPr>
            <p:cNvPr id="15" name="Freeform 5"/>
            <p:cNvSpPr>
              <a:spLocks/>
            </p:cNvSpPr>
            <p:nvPr/>
          </p:nvSpPr>
          <p:spPr bwMode="auto">
            <a:xfrm>
              <a:off x="-1206500" y="1404938"/>
              <a:ext cx="1463675" cy="1462087"/>
            </a:xfrm>
            <a:custGeom>
              <a:avLst/>
              <a:gdLst/>
              <a:ahLst/>
              <a:cxnLst>
                <a:cxn ang="0">
                  <a:pos x="1842" y="969"/>
                </a:cxn>
                <a:cxn ang="0">
                  <a:pos x="1824" y="1107"/>
                </a:cxn>
                <a:cxn ang="0">
                  <a:pos x="1787" y="1237"/>
                </a:cxn>
                <a:cxn ang="0">
                  <a:pos x="1732" y="1361"/>
                </a:cxn>
                <a:cxn ang="0">
                  <a:pos x="1660" y="1473"/>
                </a:cxn>
                <a:cxn ang="0">
                  <a:pos x="1574" y="1572"/>
                </a:cxn>
                <a:cxn ang="0">
                  <a:pos x="1473" y="1660"/>
                </a:cxn>
                <a:cxn ang="0">
                  <a:pos x="1361" y="1731"/>
                </a:cxn>
                <a:cxn ang="0">
                  <a:pos x="1239" y="1787"/>
                </a:cxn>
                <a:cxn ang="0">
                  <a:pos x="1107" y="1824"/>
                </a:cxn>
                <a:cxn ang="0">
                  <a:pos x="969" y="1842"/>
                </a:cxn>
                <a:cxn ang="0">
                  <a:pos x="875" y="1842"/>
                </a:cxn>
                <a:cxn ang="0">
                  <a:pos x="737" y="1824"/>
                </a:cxn>
                <a:cxn ang="0">
                  <a:pos x="605" y="1787"/>
                </a:cxn>
                <a:cxn ang="0">
                  <a:pos x="483" y="1731"/>
                </a:cxn>
                <a:cxn ang="0">
                  <a:pos x="371" y="1660"/>
                </a:cxn>
                <a:cxn ang="0">
                  <a:pos x="270" y="1572"/>
                </a:cxn>
                <a:cxn ang="0">
                  <a:pos x="184" y="1473"/>
                </a:cxn>
                <a:cxn ang="0">
                  <a:pos x="111" y="1361"/>
                </a:cxn>
                <a:cxn ang="0">
                  <a:pos x="55" y="1237"/>
                </a:cxn>
                <a:cxn ang="0">
                  <a:pos x="20" y="1107"/>
                </a:cxn>
                <a:cxn ang="0">
                  <a:pos x="2" y="969"/>
                </a:cxn>
                <a:cxn ang="0">
                  <a:pos x="2" y="873"/>
                </a:cxn>
                <a:cxn ang="0">
                  <a:pos x="20" y="735"/>
                </a:cxn>
                <a:cxn ang="0">
                  <a:pos x="55" y="605"/>
                </a:cxn>
                <a:cxn ang="0">
                  <a:pos x="111" y="481"/>
                </a:cxn>
                <a:cxn ang="0">
                  <a:pos x="184" y="369"/>
                </a:cxn>
                <a:cxn ang="0">
                  <a:pos x="270" y="270"/>
                </a:cxn>
                <a:cxn ang="0">
                  <a:pos x="371" y="182"/>
                </a:cxn>
                <a:cxn ang="0">
                  <a:pos x="483" y="111"/>
                </a:cxn>
                <a:cxn ang="0">
                  <a:pos x="605" y="55"/>
                </a:cxn>
                <a:cxn ang="0">
                  <a:pos x="737" y="18"/>
                </a:cxn>
                <a:cxn ang="0">
                  <a:pos x="875" y="0"/>
                </a:cxn>
                <a:cxn ang="0">
                  <a:pos x="969" y="0"/>
                </a:cxn>
                <a:cxn ang="0">
                  <a:pos x="1107" y="18"/>
                </a:cxn>
                <a:cxn ang="0">
                  <a:pos x="1239" y="55"/>
                </a:cxn>
                <a:cxn ang="0">
                  <a:pos x="1361" y="111"/>
                </a:cxn>
                <a:cxn ang="0">
                  <a:pos x="1473" y="182"/>
                </a:cxn>
                <a:cxn ang="0">
                  <a:pos x="1574" y="270"/>
                </a:cxn>
                <a:cxn ang="0">
                  <a:pos x="1660" y="369"/>
                </a:cxn>
                <a:cxn ang="0">
                  <a:pos x="1732" y="481"/>
                </a:cxn>
                <a:cxn ang="0">
                  <a:pos x="1787" y="605"/>
                </a:cxn>
                <a:cxn ang="0">
                  <a:pos x="1824" y="735"/>
                </a:cxn>
                <a:cxn ang="0">
                  <a:pos x="1842" y="873"/>
                </a:cxn>
              </a:cxnLst>
              <a:rect l="0" t="0" r="r" b="b"/>
              <a:pathLst>
                <a:path w="1844" h="1842">
                  <a:moveTo>
                    <a:pt x="1844" y="922"/>
                  </a:moveTo>
                  <a:lnTo>
                    <a:pt x="1844" y="922"/>
                  </a:lnTo>
                  <a:lnTo>
                    <a:pt x="1842" y="969"/>
                  </a:lnTo>
                  <a:lnTo>
                    <a:pt x="1839" y="1014"/>
                  </a:lnTo>
                  <a:lnTo>
                    <a:pt x="1833" y="1062"/>
                  </a:lnTo>
                  <a:lnTo>
                    <a:pt x="1824" y="1107"/>
                  </a:lnTo>
                  <a:lnTo>
                    <a:pt x="1815" y="1151"/>
                  </a:lnTo>
                  <a:lnTo>
                    <a:pt x="1802" y="1195"/>
                  </a:lnTo>
                  <a:lnTo>
                    <a:pt x="1787" y="1237"/>
                  </a:lnTo>
                  <a:lnTo>
                    <a:pt x="1771" y="1279"/>
                  </a:lnTo>
                  <a:lnTo>
                    <a:pt x="1753" y="1320"/>
                  </a:lnTo>
                  <a:lnTo>
                    <a:pt x="1732" y="1361"/>
                  </a:lnTo>
                  <a:lnTo>
                    <a:pt x="1711" y="1398"/>
                  </a:lnTo>
                  <a:lnTo>
                    <a:pt x="1686" y="1436"/>
                  </a:lnTo>
                  <a:lnTo>
                    <a:pt x="1660" y="1473"/>
                  </a:lnTo>
                  <a:lnTo>
                    <a:pt x="1633" y="1507"/>
                  </a:lnTo>
                  <a:lnTo>
                    <a:pt x="1605" y="1541"/>
                  </a:lnTo>
                  <a:lnTo>
                    <a:pt x="1574" y="1572"/>
                  </a:lnTo>
                  <a:lnTo>
                    <a:pt x="1542" y="1603"/>
                  </a:lnTo>
                  <a:lnTo>
                    <a:pt x="1509" y="1632"/>
                  </a:lnTo>
                  <a:lnTo>
                    <a:pt x="1473" y="1660"/>
                  </a:lnTo>
                  <a:lnTo>
                    <a:pt x="1437" y="1686"/>
                  </a:lnTo>
                  <a:lnTo>
                    <a:pt x="1400" y="1709"/>
                  </a:lnTo>
                  <a:lnTo>
                    <a:pt x="1361" y="1731"/>
                  </a:lnTo>
                  <a:lnTo>
                    <a:pt x="1322" y="1753"/>
                  </a:lnTo>
                  <a:lnTo>
                    <a:pt x="1281" y="1770"/>
                  </a:lnTo>
                  <a:lnTo>
                    <a:pt x="1239" y="1787"/>
                  </a:lnTo>
                  <a:lnTo>
                    <a:pt x="1197" y="1801"/>
                  </a:lnTo>
                  <a:lnTo>
                    <a:pt x="1153" y="1814"/>
                  </a:lnTo>
                  <a:lnTo>
                    <a:pt x="1107" y="1824"/>
                  </a:lnTo>
                  <a:lnTo>
                    <a:pt x="1062" y="1832"/>
                  </a:lnTo>
                  <a:lnTo>
                    <a:pt x="1016" y="1839"/>
                  </a:lnTo>
                  <a:lnTo>
                    <a:pt x="969" y="1842"/>
                  </a:lnTo>
                  <a:lnTo>
                    <a:pt x="922" y="1842"/>
                  </a:lnTo>
                  <a:lnTo>
                    <a:pt x="922" y="1842"/>
                  </a:lnTo>
                  <a:lnTo>
                    <a:pt x="875" y="1842"/>
                  </a:lnTo>
                  <a:lnTo>
                    <a:pt x="828" y="1839"/>
                  </a:lnTo>
                  <a:lnTo>
                    <a:pt x="782" y="1832"/>
                  </a:lnTo>
                  <a:lnTo>
                    <a:pt x="737" y="1824"/>
                  </a:lnTo>
                  <a:lnTo>
                    <a:pt x="691" y="1814"/>
                  </a:lnTo>
                  <a:lnTo>
                    <a:pt x="647" y="1801"/>
                  </a:lnTo>
                  <a:lnTo>
                    <a:pt x="605" y="1787"/>
                  </a:lnTo>
                  <a:lnTo>
                    <a:pt x="563" y="1770"/>
                  </a:lnTo>
                  <a:lnTo>
                    <a:pt x="522" y="1753"/>
                  </a:lnTo>
                  <a:lnTo>
                    <a:pt x="483" y="1731"/>
                  </a:lnTo>
                  <a:lnTo>
                    <a:pt x="444" y="1709"/>
                  </a:lnTo>
                  <a:lnTo>
                    <a:pt x="407" y="1686"/>
                  </a:lnTo>
                  <a:lnTo>
                    <a:pt x="371" y="1660"/>
                  </a:lnTo>
                  <a:lnTo>
                    <a:pt x="335" y="1632"/>
                  </a:lnTo>
                  <a:lnTo>
                    <a:pt x="302" y="1603"/>
                  </a:lnTo>
                  <a:lnTo>
                    <a:pt x="270" y="1572"/>
                  </a:lnTo>
                  <a:lnTo>
                    <a:pt x="239" y="1541"/>
                  </a:lnTo>
                  <a:lnTo>
                    <a:pt x="210" y="1507"/>
                  </a:lnTo>
                  <a:lnTo>
                    <a:pt x="184" y="1473"/>
                  </a:lnTo>
                  <a:lnTo>
                    <a:pt x="158" y="1436"/>
                  </a:lnTo>
                  <a:lnTo>
                    <a:pt x="133" y="1398"/>
                  </a:lnTo>
                  <a:lnTo>
                    <a:pt x="111" y="1361"/>
                  </a:lnTo>
                  <a:lnTo>
                    <a:pt x="91" y="1320"/>
                  </a:lnTo>
                  <a:lnTo>
                    <a:pt x="73" y="1279"/>
                  </a:lnTo>
                  <a:lnTo>
                    <a:pt x="55" y="1237"/>
                  </a:lnTo>
                  <a:lnTo>
                    <a:pt x="41" y="1195"/>
                  </a:lnTo>
                  <a:lnTo>
                    <a:pt x="29" y="1151"/>
                  </a:lnTo>
                  <a:lnTo>
                    <a:pt x="20" y="1107"/>
                  </a:lnTo>
                  <a:lnTo>
                    <a:pt x="11" y="1062"/>
                  </a:lnTo>
                  <a:lnTo>
                    <a:pt x="5" y="1014"/>
                  </a:lnTo>
                  <a:lnTo>
                    <a:pt x="2" y="969"/>
                  </a:lnTo>
                  <a:lnTo>
                    <a:pt x="0" y="922"/>
                  </a:lnTo>
                  <a:lnTo>
                    <a:pt x="0" y="922"/>
                  </a:lnTo>
                  <a:lnTo>
                    <a:pt x="2" y="873"/>
                  </a:lnTo>
                  <a:lnTo>
                    <a:pt x="5" y="828"/>
                  </a:lnTo>
                  <a:lnTo>
                    <a:pt x="11" y="780"/>
                  </a:lnTo>
                  <a:lnTo>
                    <a:pt x="20" y="735"/>
                  </a:lnTo>
                  <a:lnTo>
                    <a:pt x="29" y="691"/>
                  </a:lnTo>
                  <a:lnTo>
                    <a:pt x="41" y="647"/>
                  </a:lnTo>
                  <a:lnTo>
                    <a:pt x="55" y="605"/>
                  </a:lnTo>
                  <a:lnTo>
                    <a:pt x="73" y="563"/>
                  </a:lnTo>
                  <a:lnTo>
                    <a:pt x="91" y="522"/>
                  </a:lnTo>
                  <a:lnTo>
                    <a:pt x="111" y="481"/>
                  </a:lnTo>
                  <a:lnTo>
                    <a:pt x="133" y="444"/>
                  </a:lnTo>
                  <a:lnTo>
                    <a:pt x="158" y="406"/>
                  </a:lnTo>
                  <a:lnTo>
                    <a:pt x="184" y="369"/>
                  </a:lnTo>
                  <a:lnTo>
                    <a:pt x="210" y="335"/>
                  </a:lnTo>
                  <a:lnTo>
                    <a:pt x="239" y="301"/>
                  </a:lnTo>
                  <a:lnTo>
                    <a:pt x="270" y="270"/>
                  </a:lnTo>
                  <a:lnTo>
                    <a:pt x="302" y="239"/>
                  </a:lnTo>
                  <a:lnTo>
                    <a:pt x="335" y="210"/>
                  </a:lnTo>
                  <a:lnTo>
                    <a:pt x="371" y="182"/>
                  </a:lnTo>
                  <a:lnTo>
                    <a:pt x="407" y="156"/>
                  </a:lnTo>
                  <a:lnTo>
                    <a:pt x="444" y="133"/>
                  </a:lnTo>
                  <a:lnTo>
                    <a:pt x="483" y="111"/>
                  </a:lnTo>
                  <a:lnTo>
                    <a:pt x="522" y="89"/>
                  </a:lnTo>
                  <a:lnTo>
                    <a:pt x="563" y="72"/>
                  </a:lnTo>
                  <a:lnTo>
                    <a:pt x="605" y="55"/>
                  </a:lnTo>
                  <a:lnTo>
                    <a:pt x="647" y="41"/>
                  </a:lnTo>
                  <a:lnTo>
                    <a:pt x="691" y="28"/>
                  </a:lnTo>
                  <a:lnTo>
                    <a:pt x="737" y="18"/>
                  </a:lnTo>
                  <a:lnTo>
                    <a:pt x="782" y="10"/>
                  </a:lnTo>
                  <a:lnTo>
                    <a:pt x="828" y="5"/>
                  </a:lnTo>
                  <a:lnTo>
                    <a:pt x="875" y="0"/>
                  </a:lnTo>
                  <a:lnTo>
                    <a:pt x="922" y="0"/>
                  </a:lnTo>
                  <a:lnTo>
                    <a:pt x="922" y="0"/>
                  </a:lnTo>
                  <a:lnTo>
                    <a:pt x="969" y="0"/>
                  </a:lnTo>
                  <a:lnTo>
                    <a:pt x="1016" y="5"/>
                  </a:lnTo>
                  <a:lnTo>
                    <a:pt x="1062" y="10"/>
                  </a:lnTo>
                  <a:lnTo>
                    <a:pt x="1107" y="18"/>
                  </a:lnTo>
                  <a:lnTo>
                    <a:pt x="1153" y="28"/>
                  </a:lnTo>
                  <a:lnTo>
                    <a:pt x="1197" y="41"/>
                  </a:lnTo>
                  <a:lnTo>
                    <a:pt x="1239" y="55"/>
                  </a:lnTo>
                  <a:lnTo>
                    <a:pt x="1281" y="72"/>
                  </a:lnTo>
                  <a:lnTo>
                    <a:pt x="1322" y="89"/>
                  </a:lnTo>
                  <a:lnTo>
                    <a:pt x="1361" y="111"/>
                  </a:lnTo>
                  <a:lnTo>
                    <a:pt x="1400" y="133"/>
                  </a:lnTo>
                  <a:lnTo>
                    <a:pt x="1437" y="156"/>
                  </a:lnTo>
                  <a:lnTo>
                    <a:pt x="1473" y="182"/>
                  </a:lnTo>
                  <a:lnTo>
                    <a:pt x="1509" y="210"/>
                  </a:lnTo>
                  <a:lnTo>
                    <a:pt x="1542" y="239"/>
                  </a:lnTo>
                  <a:lnTo>
                    <a:pt x="1574" y="270"/>
                  </a:lnTo>
                  <a:lnTo>
                    <a:pt x="1605" y="301"/>
                  </a:lnTo>
                  <a:lnTo>
                    <a:pt x="1633" y="335"/>
                  </a:lnTo>
                  <a:lnTo>
                    <a:pt x="1660" y="369"/>
                  </a:lnTo>
                  <a:lnTo>
                    <a:pt x="1686" y="406"/>
                  </a:lnTo>
                  <a:lnTo>
                    <a:pt x="1711" y="444"/>
                  </a:lnTo>
                  <a:lnTo>
                    <a:pt x="1732" y="481"/>
                  </a:lnTo>
                  <a:lnTo>
                    <a:pt x="1753" y="522"/>
                  </a:lnTo>
                  <a:lnTo>
                    <a:pt x="1771" y="563"/>
                  </a:lnTo>
                  <a:lnTo>
                    <a:pt x="1787" y="605"/>
                  </a:lnTo>
                  <a:lnTo>
                    <a:pt x="1802" y="647"/>
                  </a:lnTo>
                  <a:lnTo>
                    <a:pt x="1815" y="691"/>
                  </a:lnTo>
                  <a:lnTo>
                    <a:pt x="1824" y="735"/>
                  </a:lnTo>
                  <a:lnTo>
                    <a:pt x="1833" y="780"/>
                  </a:lnTo>
                  <a:lnTo>
                    <a:pt x="1839" y="828"/>
                  </a:lnTo>
                  <a:lnTo>
                    <a:pt x="1842" y="873"/>
                  </a:lnTo>
                  <a:lnTo>
                    <a:pt x="1844" y="922"/>
                  </a:lnTo>
                  <a:lnTo>
                    <a:pt x="1844" y="922"/>
                  </a:lnTo>
                  <a:close/>
                </a:path>
              </a:pathLst>
            </a:custGeom>
            <a:solidFill>
              <a:srgbClr val="027180"/>
            </a:solidFill>
            <a:ln w="9525">
              <a:noFill/>
              <a:round/>
              <a:headEnd/>
              <a:tailEnd/>
            </a:ln>
          </p:spPr>
          <p:txBody>
            <a:bodyPr vert="horz" wrap="square" lIns="91440" tIns="45720" rIns="91440" bIns="45720" numCol="1" anchor="t" anchorCtr="0" compatLnSpc="1">
              <a:prstTxWarp prst="textNoShape">
                <a:avLst/>
              </a:prstTxWarp>
            </a:bodyPr>
            <a:lstStyle/>
            <a:p>
              <a:endParaRPr lang="en-US" sz="2000">
                <a:latin typeface="Arial" pitchFamily="34" charset="0"/>
                <a:cs typeface="Arial" pitchFamily="34" charset="0"/>
              </a:endParaRPr>
            </a:p>
          </p:txBody>
        </p:sp>
        <p:sp>
          <p:nvSpPr>
            <p:cNvPr id="17" name="Freeform 6"/>
            <p:cNvSpPr>
              <a:spLocks/>
            </p:cNvSpPr>
            <p:nvPr/>
          </p:nvSpPr>
          <p:spPr bwMode="auto">
            <a:xfrm>
              <a:off x="-957263" y="1725613"/>
              <a:ext cx="965200" cy="820737"/>
            </a:xfrm>
            <a:custGeom>
              <a:avLst/>
              <a:gdLst/>
              <a:ahLst/>
              <a:cxnLst>
                <a:cxn ang="0">
                  <a:pos x="628" y="1010"/>
                </a:cxn>
                <a:cxn ang="0">
                  <a:pos x="608" y="981"/>
                </a:cxn>
                <a:cxn ang="0">
                  <a:pos x="601" y="946"/>
                </a:cxn>
                <a:cxn ang="0">
                  <a:pos x="608" y="912"/>
                </a:cxn>
                <a:cxn ang="0">
                  <a:pos x="628" y="883"/>
                </a:cxn>
                <a:cxn ang="0">
                  <a:pos x="101" y="620"/>
                </a:cxn>
                <a:cxn ang="0">
                  <a:pos x="91" y="618"/>
                </a:cxn>
                <a:cxn ang="0">
                  <a:pos x="71" y="615"/>
                </a:cxn>
                <a:cxn ang="0">
                  <a:pos x="44" y="602"/>
                </a:cxn>
                <a:cxn ang="0">
                  <a:pos x="16" y="574"/>
                </a:cxn>
                <a:cxn ang="0">
                  <a:pos x="5" y="548"/>
                </a:cxn>
                <a:cxn ang="0">
                  <a:pos x="0" y="529"/>
                </a:cxn>
                <a:cxn ang="0">
                  <a:pos x="0" y="519"/>
                </a:cxn>
                <a:cxn ang="0">
                  <a:pos x="1" y="498"/>
                </a:cxn>
                <a:cxn ang="0">
                  <a:pos x="8" y="478"/>
                </a:cxn>
                <a:cxn ang="0">
                  <a:pos x="29" y="447"/>
                </a:cxn>
                <a:cxn ang="0">
                  <a:pos x="62" y="425"/>
                </a:cxn>
                <a:cxn ang="0">
                  <a:pos x="81" y="420"/>
                </a:cxn>
                <a:cxn ang="0">
                  <a:pos x="101" y="418"/>
                </a:cxn>
                <a:cxn ang="0">
                  <a:pos x="628" y="153"/>
                </a:cxn>
                <a:cxn ang="0">
                  <a:pos x="616" y="138"/>
                </a:cxn>
                <a:cxn ang="0">
                  <a:pos x="603" y="106"/>
                </a:cxn>
                <a:cxn ang="0">
                  <a:pos x="603" y="73"/>
                </a:cxn>
                <a:cxn ang="0">
                  <a:pos x="616" y="41"/>
                </a:cxn>
                <a:cxn ang="0">
                  <a:pos x="628" y="26"/>
                </a:cxn>
                <a:cxn ang="0">
                  <a:pos x="658" y="7"/>
                </a:cxn>
                <a:cxn ang="0">
                  <a:pos x="693" y="0"/>
                </a:cxn>
                <a:cxn ang="0">
                  <a:pos x="727" y="7"/>
                </a:cxn>
                <a:cxn ang="0">
                  <a:pos x="756" y="26"/>
                </a:cxn>
                <a:cxn ang="0">
                  <a:pos x="1190" y="455"/>
                </a:cxn>
                <a:cxn ang="0">
                  <a:pos x="1210" y="485"/>
                </a:cxn>
                <a:cxn ang="0">
                  <a:pos x="1216" y="519"/>
                </a:cxn>
                <a:cxn ang="0">
                  <a:pos x="1210" y="551"/>
                </a:cxn>
                <a:cxn ang="0">
                  <a:pos x="1190" y="581"/>
                </a:cxn>
                <a:cxn ang="0">
                  <a:pos x="756" y="1010"/>
                </a:cxn>
                <a:cxn ang="0">
                  <a:pos x="727" y="1029"/>
                </a:cxn>
                <a:cxn ang="0">
                  <a:pos x="693" y="1036"/>
                </a:cxn>
                <a:cxn ang="0">
                  <a:pos x="658" y="1029"/>
                </a:cxn>
                <a:cxn ang="0">
                  <a:pos x="628" y="1010"/>
                </a:cxn>
              </a:cxnLst>
              <a:rect l="0" t="0" r="r" b="b"/>
              <a:pathLst>
                <a:path w="1216" h="1036">
                  <a:moveTo>
                    <a:pt x="628" y="1010"/>
                  </a:moveTo>
                  <a:lnTo>
                    <a:pt x="628" y="1010"/>
                  </a:lnTo>
                  <a:lnTo>
                    <a:pt x="616" y="995"/>
                  </a:lnTo>
                  <a:lnTo>
                    <a:pt x="608" y="981"/>
                  </a:lnTo>
                  <a:lnTo>
                    <a:pt x="603" y="963"/>
                  </a:lnTo>
                  <a:lnTo>
                    <a:pt x="601" y="946"/>
                  </a:lnTo>
                  <a:lnTo>
                    <a:pt x="603" y="930"/>
                  </a:lnTo>
                  <a:lnTo>
                    <a:pt x="608" y="912"/>
                  </a:lnTo>
                  <a:lnTo>
                    <a:pt x="616" y="898"/>
                  </a:lnTo>
                  <a:lnTo>
                    <a:pt x="628" y="883"/>
                  </a:lnTo>
                  <a:lnTo>
                    <a:pt x="896" y="620"/>
                  </a:lnTo>
                  <a:lnTo>
                    <a:pt x="101" y="620"/>
                  </a:lnTo>
                  <a:lnTo>
                    <a:pt x="101" y="620"/>
                  </a:lnTo>
                  <a:lnTo>
                    <a:pt x="91" y="618"/>
                  </a:lnTo>
                  <a:lnTo>
                    <a:pt x="81" y="616"/>
                  </a:lnTo>
                  <a:lnTo>
                    <a:pt x="71" y="615"/>
                  </a:lnTo>
                  <a:lnTo>
                    <a:pt x="62" y="611"/>
                  </a:lnTo>
                  <a:lnTo>
                    <a:pt x="44" y="602"/>
                  </a:lnTo>
                  <a:lnTo>
                    <a:pt x="29" y="589"/>
                  </a:lnTo>
                  <a:lnTo>
                    <a:pt x="16" y="574"/>
                  </a:lnTo>
                  <a:lnTo>
                    <a:pt x="8" y="558"/>
                  </a:lnTo>
                  <a:lnTo>
                    <a:pt x="5" y="548"/>
                  </a:lnTo>
                  <a:lnTo>
                    <a:pt x="1" y="538"/>
                  </a:lnTo>
                  <a:lnTo>
                    <a:pt x="0" y="529"/>
                  </a:lnTo>
                  <a:lnTo>
                    <a:pt x="0" y="519"/>
                  </a:lnTo>
                  <a:lnTo>
                    <a:pt x="0" y="519"/>
                  </a:lnTo>
                  <a:lnTo>
                    <a:pt x="0" y="507"/>
                  </a:lnTo>
                  <a:lnTo>
                    <a:pt x="1" y="498"/>
                  </a:lnTo>
                  <a:lnTo>
                    <a:pt x="5" y="488"/>
                  </a:lnTo>
                  <a:lnTo>
                    <a:pt x="8" y="478"/>
                  </a:lnTo>
                  <a:lnTo>
                    <a:pt x="16" y="462"/>
                  </a:lnTo>
                  <a:lnTo>
                    <a:pt x="29" y="447"/>
                  </a:lnTo>
                  <a:lnTo>
                    <a:pt x="44" y="434"/>
                  </a:lnTo>
                  <a:lnTo>
                    <a:pt x="62" y="425"/>
                  </a:lnTo>
                  <a:lnTo>
                    <a:pt x="71" y="421"/>
                  </a:lnTo>
                  <a:lnTo>
                    <a:pt x="81" y="420"/>
                  </a:lnTo>
                  <a:lnTo>
                    <a:pt x="91" y="418"/>
                  </a:lnTo>
                  <a:lnTo>
                    <a:pt x="101" y="418"/>
                  </a:lnTo>
                  <a:lnTo>
                    <a:pt x="896" y="418"/>
                  </a:lnTo>
                  <a:lnTo>
                    <a:pt x="628" y="153"/>
                  </a:lnTo>
                  <a:lnTo>
                    <a:pt x="628" y="153"/>
                  </a:lnTo>
                  <a:lnTo>
                    <a:pt x="616" y="138"/>
                  </a:lnTo>
                  <a:lnTo>
                    <a:pt x="608" y="124"/>
                  </a:lnTo>
                  <a:lnTo>
                    <a:pt x="603" y="106"/>
                  </a:lnTo>
                  <a:lnTo>
                    <a:pt x="601" y="90"/>
                  </a:lnTo>
                  <a:lnTo>
                    <a:pt x="603" y="73"/>
                  </a:lnTo>
                  <a:lnTo>
                    <a:pt x="608" y="55"/>
                  </a:lnTo>
                  <a:lnTo>
                    <a:pt x="616" y="41"/>
                  </a:lnTo>
                  <a:lnTo>
                    <a:pt x="628" y="26"/>
                  </a:lnTo>
                  <a:lnTo>
                    <a:pt x="628" y="26"/>
                  </a:lnTo>
                  <a:lnTo>
                    <a:pt x="642" y="15"/>
                  </a:lnTo>
                  <a:lnTo>
                    <a:pt x="658" y="7"/>
                  </a:lnTo>
                  <a:lnTo>
                    <a:pt x="675" y="2"/>
                  </a:lnTo>
                  <a:lnTo>
                    <a:pt x="693" y="0"/>
                  </a:lnTo>
                  <a:lnTo>
                    <a:pt x="709" y="2"/>
                  </a:lnTo>
                  <a:lnTo>
                    <a:pt x="727" y="7"/>
                  </a:lnTo>
                  <a:lnTo>
                    <a:pt x="741" y="15"/>
                  </a:lnTo>
                  <a:lnTo>
                    <a:pt x="756" y="26"/>
                  </a:lnTo>
                  <a:lnTo>
                    <a:pt x="1190" y="455"/>
                  </a:lnTo>
                  <a:lnTo>
                    <a:pt x="1190" y="455"/>
                  </a:lnTo>
                  <a:lnTo>
                    <a:pt x="1202" y="468"/>
                  </a:lnTo>
                  <a:lnTo>
                    <a:pt x="1210" y="485"/>
                  </a:lnTo>
                  <a:lnTo>
                    <a:pt x="1215" y="501"/>
                  </a:lnTo>
                  <a:lnTo>
                    <a:pt x="1216" y="519"/>
                  </a:lnTo>
                  <a:lnTo>
                    <a:pt x="1215" y="535"/>
                  </a:lnTo>
                  <a:lnTo>
                    <a:pt x="1210" y="551"/>
                  </a:lnTo>
                  <a:lnTo>
                    <a:pt x="1202" y="568"/>
                  </a:lnTo>
                  <a:lnTo>
                    <a:pt x="1190" y="581"/>
                  </a:lnTo>
                  <a:lnTo>
                    <a:pt x="756" y="1010"/>
                  </a:lnTo>
                  <a:lnTo>
                    <a:pt x="756" y="1010"/>
                  </a:lnTo>
                  <a:lnTo>
                    <a:pt x="741" y="1021"/>
                  </a:lnTo>
                  <a:lnTo>
                    <a:pt x="727" y="1029"/>
                  </a:lnTo>
                  <a:lnTo>
                    <a:pt x="709" y="1034"/>
                  </a:lnTo>
                  <a:lnTo>
                    <a:pt x="693" y="1036"/>
                  </a:lnTo>
                  <a:lnTo>
                    <a:pt x="675" y="1034"/>
                  </a:lnTo>
                  <a:lnTo>
                    <a:pt x="658" y="1029"/>
                  </a:lnTo>
                  <a:lnTo>
                    <a:pt x="642" y="1021"/>
                  </a:lnTo>
                  <a:lnTo>
                    <a:pt x="628" y="1010"/>
                  </a:lnTo>
                  <a:lnTo>
                    <a:pt x="628" y="10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sz="2000">
                <a:latin typeface="Arial" pitchFamily="34" charset="0"/>
                <a:cs typeface="Arial" pitchFamily="34" charset="0"/>
              </a:endParaRPr>
            </a:p>
          </p:txBody>
        </p:sp>
      </p:grpSp>
      <p:sp>
        <p:nvSpPr>
          <p:cNvPr id="19" name="Espace réservé du texte 4"/>
          <p:cNvSpPr>
            <a:spLocks noGrp="1"/>
          </p:cNvSpPr>
          <p:nvPr>
            <p:ph type="body" sz="quarter" idx="16" hasCustomPrompt="1"/>
          </p:nvPr>
        </p:nvSpPr>
        <p:spPr>
          <a:xfrm>
            <a:off x="313268" y="1971700"/>
            <a:ext cx="5780617" cy="2914603"/>
          </a:xfrm>
          <a:prstGeom prst="rect">
            <a:avLst/>
          </a:prstGeom>
        </p:spPr>
        <p:txBody>
          <a:bodyPr lIns="0" tIns="0" rIns="0" bIns="0" anchor="ctr"/>
          <a:lstStyle>
            <a:lvl1pPr marL="341345" indent="-341345">
              <a:buSzPct val="120000"/>
              <a:buFontTx/>
              <a:buBlip>
                <a:blip r:embed="rId2"/>
              </a:buBlip>
              <a:defRPr sz="1600">
                <a:latin typeface="+mj-lt"/>
              </a:defRPr>
            </a:lvl1pPr>
          </a:lstStyle>
          <a:p>
            <a:pPr lvl="0"/>
            <a:r>
              <a:rPr lang="en-US" err="1"/>
              <a:t>Haga</a:t>
            </a:r>
            <a:r>
              <a:rPr lang="en-US"/>
              <a:t> </a:t>
            </a:r>
            <a:r>
              <a:rPr lang="en-US" err="1"/>
              <a:t>clic</a:t>
            </a:r>
            <a:r>
              <a:rPr lang="en-US"/>
              <a:t> </a:t>
            </a:r>
            <a:r>
              <a:rPr lang="en-US" err="1"/>
              <a:t>para</a:t>
            </a:r>
            <a:r>
              <a:rPr lang="en-US"/>
              <a:t> </a:t>
            </a:r>
            <a:r>
              <a:rPr lang="en-US" err="1"/>
              <a:t>agregar</a:t>
            </a:r>
            <a:r>
              <a:rPr lang="en-US"/>
              <a:t> </a:t>
            </a:r>
            <a:r>
              <a:rPr lang="en-US" err="1"/>
              <a:t>texto</a:t>
            </a:r>
            <a:endParaRPr lang="fr-FR"/>
          </a:p>
        </p:txBody>
      </p:sp>
      <p:sp>
        <p:nvSpPr>
          <p:cNvPr id="11" name="Sommaire"/>
          <p:cNvSpPr>
            <a:spLocks noGrp="1"/>
          </p:cNvSpPr>
          <p:nvPr>
            <p:ph type="title" hasCustomPrompt="1"/>
          </p:nvPr>
        </p:nvSpPr>
        <p:spPr>
          <a:xfrm>
            <a:off x="312000" y="274638"/>
            <a:ext cx="11719133" cy="470429"/>
          </a:xfrm>
          <a:prstGeom prst="rect">
            <a:avLst/>
          </a:prstGeom>
        </p:spPr>
        <p:txBody>
          <a:bodyPr lIns="0" tIns="0" rIns="0" bIns="0" anchor="ctr">
            <a:noAutofit/>
          </a:bodyPr>
          <a:lstStyle>
            <a:lvl1pPr algn="l">
              <a:defRPr sz="2400">
                <a:solidFill>
                  <a:srgbClr val="00008F"/>
                </a:solidFill>
                <a:latin typeface="+mn-lt"/>
                <a:cs typeface="Arial" pitchFamily="34" charset="0"/>
              </a:defRPr>
            </a:lvl1pPr>
          </a:lstStyle>
          <a:p>
            <a:r>
              <a:rPr lang="en-US" noProof="0" err="1"/>
              <a:t>Título</a:t>
            </a:r>
            <a:endParaRPr lang="en-US" noProof="0"/>
          </a:p>
        </p:txBody>
      </p:sp>
      <p:sp>
        <p:nvSpPr>
          <p:cNvPr id="12" name="Espace réservé du texte 4"/>
          <p:cNvSpPr>
            <a:spLocks noGrp="1"/>
          </p:cNvSpPr>
          <p:nvPr>
            <p:ph type="body" sz="quarter" idx="20" hasCustomPrompt="1"/>
          </p:nvPr>
        </p:nvSpPr>
        <p:spPr>
          <a:xfrm>
            <a:off x="312000" y="762274"/>
            <a:ext cx="11718993" cy="380726"/>
          </a:xfrm>
          <a:prstGeom prst="rect">
            <a:avLst/>
          </a:prstGeom>
        </p:spPr>
        <p:txBody>
          <a:bodyPr lIns="0" tIns="0" rIns="0" bIns="0" anchor="ctr">
            <a:noAutofit/>
          </a:bodyPr>
          <a:lstStyle>
            <a:lvl1pPr marL="0" indent="0">
              <a:buNone/>
              <a:defRPr sz="1800">
                <a:solidFill>
                  <a:srgbClr val="027180"/>
                </a:solidFill>
                <a:latin typeface="Source Sans Pro" pitchFamily="34" charset="0"/>
                <a:cs typeface="Arial" pitchFamily="34" charset="0"/>
              </a:defRPr>
            </a:lvl1pPr>
          </a:lstStyle>
          <a:p>
            <a:r>
              <a:rPr lang="en-US" err="1"/>
              <a:t>Subtítulo</a:t>
            </a:r>
            <a:r>
              <a:rPr lang="en-US"/>
              <a:t> o </a:t>
            </a:r>
            <a:r>
              <a:rPr lang="en-US" err="1"/>
              <a:t>título</a:t>
            </a:r>
            <a:r>
              <a:rPr lang="en-US"/>
              <a:t> </a:t>
            </a:r>
            <a:r>
              <a:rPr lang="en-US" err="1"/>
              <a:t>siguiente</a:t>
            </a:r>
            <a:r>
              <a:rPr lang="en-US"/>
              <a:t> (</a:t>
            </a:r>
            <a:r>
              <a:rPr lang="en-US" err="1"/>
              <a:t>opcional</a:t>
            </a:r>
            <a:r>
              <a:rPr lang="en-US"/>
              <a:t>)</a:t>
            </a:r>
          </a:p>
        </p:txBody>
      </p:sp>
      <p:pic>
        <p:nvPicPr>
          <p:cNvPr id="21" name="Imagen 20" descr="colpatria_axa_solid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769" y="6387714"/>
            <a:ext cx="961552" cy="363214"/>
          </a:xfrm>
          <a:prstGeom prst="rect">
            <a:avLst/>
          </a:prstGeom>
        </p:spPr>
      </p:pic>
      <p:sp>
        <p:nvSpPr>
          <p:cNvPr id="22"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24"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extLst>
      <p:ext uri="{BB962C8B-B14F-4D97-AF65-F5344CB8AC3E}">
        <p14:creationId xmlns:p14="http://schemas.microsoft.com/office/powerpoint/2010/main" val="112922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u numéro de diapositive 4"/>
          <p:cNvSpPr txBox="1">
            <a:spLocks/>
          </p:cNvSpPr>
          <p:nvPr userDrawn="1"/>
        </p:nvSpPr>
        <p:spPr>
          <a:xfrm>
            <a:off x="11261" y="6483881"/>
            <a:ext cx="824795" cy="332847"/>
          </a:xfrm>
          <a:prstGeom prst="rect">
            <a:avLst/>
          </a:prstGeom>
        </p:spPr>
        <p:txBody>
          <a:bodyPr vert="horz" lIns="91440" tIns="45720" rIns="91440" bIns="45720" rtlCol="0" anchor="ctr"/>
          <a:lstStyle>
            <a:lvl1pPr>
              <a:defRPr>
                <a:latin typeface="+mj-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438FEFB8-6B6E-4DC1-A5E4-A1258711B442}" type="slidenum">
              <a:rPr kumimoji="0" lang="en-US" sz="900" b="0" i="0" u="none" strike="noStrike" kern="1200" cap="none" spc="0" normalizeH="0" baseline="0" noProof="0" smtClean="0">
                <a:ln>
                  <a:noFill/>
                </a:ln>
                <a:solidFill>
                  <a:schemeClr val="tx1"/>
                </a:solidFill>
                <a:effectLst/>
                <a:uLnTx/>
                <a:uFillTx/>
                <a:latin typeface="Source Sans Pro"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‹Nº›</a:t>
            </a:fld>
            <a:endParaRPr kumimoji="0" lang="en-US" sz="900" b="0" i="0" u="none" strike="noStrike" kern="1200" cap="none" spc="0" normalizeH="0" baseline="0" noProof="0">
              <a:ln>
                <a:noFill/>
              </a:ln>
              <a:solidFill>
                <a:schemeClr val="tx1"/>
              </a:solidFill>
              <a:effectLst/>
              <a:uLnTx/>
              <a:uFillTx/>
              <a:latin typeface="Source Sans Pro" pitchFamily="34" charset="0"/>
              <a:ea typeface="+mn-ea"/>
              <a:cs typeface="Arial" pitchFamily="34" charset="0"/>
            </a:endParaRPr>
          </a:p>
        </p:txBody>
      </p:sp>
      <p:sp>
        <p:nvSpPr>
          <p:cNvPr id="3" name="Espace réservé de la date 1"/>
          <p:cNvSpPr>
            <a:spLocks noGrp="1"/>
          </p:cNvSpPr>
          <p:nvPr>
            <p:ph type="dt" sz="half" idx="2"/>
          </p:nvPr>
        </p:nvSpPr>
        <p:spPr>
          <a:xfrm>
            <a:off x="667003" y="6541946"/>
            <a:ext cx="2954020" cy="233362"/>
          </a:xfrm>
          <a:prstGeom prst="rect">
            <a:avLst/>
          </a:prstGeom>
        </p:spPr>
        <p:txBody>
          <a:bodyPr vert="horz" lIns="91440" tIns="45720" rIns="91440" bIns="45720" rtlCol="0" anchor="ctr"/>
          <a:lstStyle>
            <a:lvl1pPr algn="l">
              <a:defRPr sz="900">
                <a:solidFill>
                  <a:schemeClr val="tx1"/>
                </a:solidFill>
                <a:latin typeface="Source Sans Pro" pitchFamily="34" charset="0"/>
              </a:defRPr>
            </a:lvl1pPr>
          </a:lstStyle>
          <a:p>
            <a:r>
              <a:rPr lang="en-US" noProof="0" err="1"/>
              <a:t>Título</a:t>
            </a:r>
            <a:r>
              <a:rPr lang="en-US" noProof="0"/>
              <a:t> de la </a:t>
            </a:r>
            <a:r>
              <a:rPr lang="en-US" noProof="0" err="1"/>
              <a:t>presentaciónl</a:t>
            </a:r>
            <a:r>
              <a:rPr lang="en-US" noProof="0"/>
              <a:t> </a:t>
            </a:r>
            <a:r>
              <a:rPr lang="en-US" noProof="0" err="1"/>
              <a:t>Fecha</a:t>
            </a:r>
            <a:endParaRPr lang="en-US" noProof="0"/>
          </a:p>
        </p:txBody>
      </p:sp>
      <p:sp>
        <p:nvSpPr>
          <p:cNvPr id="5" name="Espace réservé du pied de page 2"/>
          <p:cNvSpPr>
            <a:spLocks noGrp="1"/>
          </p:cNvSpPr>
          <p:nvPr>
            <p:ph type="ftr" sz="quarter" idx="3"/>
          </p:nvPr>
        </p:nvSpPr>
        <p:spPr>
          <a:xfrm>
            <a:off x="4435941" y="6541946"/>
            <a:ext cx="3299883" cy="233362"/>
          </a:xfrm>
          <a:prstGeom prst="rect">
            <a:avLst/>
          </a:prstGeom>
        </p:spPr>
        <p:txBody>
          <a:bodyPr vert="horz" lIns="91440" tIns="45720" rIns="91440" bIns="45720" rtlCol="0" anchor="ctr"/>
          <a:lstStyle>
            <a:lvl1pPr algn="ctr">
              <a:defRPr sz="900">
                <a:solidFill>
                  <a:srgbClr val="FF0000"/>
                </a:solidFill>
                <a:latin typeface="Source Sans Pro" pitchFamily="34" charset="0"/>
              </a:defRPr>
            </a:lvl1pPr>
          </a:lstStyle>
          <a:p>
            <a:r>
              <a:rPr lang="en-US" noProof="0"/>
              <a:t>NIVEL DE CONFIDENCIALIDAD</a:t>
            </a:r>
          </a:p>
        </p:txBody>
      </p:sp>
    </p:spTree>
  </p:cSld>
  <p:clrMap bg1="lt1" tx1="dk1" bg2="lt2" tx2="dk2" accent1="accent1" accent2="accent2" accent3="accent3" accent4="accent4" accent5="accent5" accent6="accent6" hlink="hlink" folHlink="folHlink"/>
  <p:sldLayoutIdLst>
    <p:sldLayoutId id="2147483894" r:id="rId1"/>
    <p:sldLayoutId id="2147483900" r:id="rId2"/>
    <p:sldLayoutId id="2147483901" r:id="rId3"/>
    <p:sldLayoutId id="2147483902" r:id="rId4"/>
    <p:sldLayoutId id="2147483903" r:id="rId5"/>
    <p:sldLayoutId id="2147483904" r:id="rId6"/>
    <p:sldLayoutId id="2147483905" r:id="rId7"/>
    <p:sldLayoutId id="2147483899" r:id="rId8"/>
    <p:sldLayoutId id="2147483906" r:id="rId9"/>
    <p:sldLayoutId id="2147483907" r:id="rId10"/>
  </p:sldLayoutIdLst>
  <p:hf sldNum="0" hdr="0"/>
  <p:txStyles>
    <p:titleStyle>
      <a:lvl1pPr algn="ctr" defTabSz="913723" rtl="0" eaLnBrk="1" fontAlgn="base" hangingPunct="1">
        <a:spcBef>
          <a:spcPct val="0"/>
        </a:spcBef>
        <a:spcAft>
          <a:spcPct val="0"/>
        </a:spcAft>
        <a:defRPr sz="4500" kern="1200">
          <a:solidFill>
            <a:schemeClr val="tx1"/>
          </a:solidFill>
          <a:latin typeface="+mj-lt"/>
          <a:ea typeface="+mj-ea"/>
          <a:cs typeface="+mj-cs"/>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p:titleStyle>
    <p:bodyStyle>
      <a:lvl1pPr marL="341345" indent="-341345" algn="l" defTabSz="913723"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258" rtl="0" eaLnBrk="1" latinLnBrk="0" hangingPunct="1">
        <a:defRPr sz="1800" kern="1200">
          <a:solidFill>
            <a:schemeClr val="tx1"/>
          </a:solidFill>
          <a:latin typeface="+mn-lt"/>
          <a:ea typeface="+mn-ea"/>
          <a:cs typeface="+mn-cs"/>
        </a:defRPr>
      </a:lvl1pPr>
      <a:lvl2pPr marL="457129" algn="l" defTabSz="914258" rtl="0" eaLnBrk="1" latinLnBrk="0" hangingPunct="1">
        <a:defRPr sz="1800" kern="1200">
          <a:solidFill>
            <a:schemeClr val="tx1"/>
          </a:solidFill>
          <a:latin typeface="+mn-lt"/>
          <a:ea typeface="+mn-ea"/>
          <a:cs typeface="+mn-cs"/>
        </a:defRPr>
      </a:lvl2pPr>
      <a:lvl3pPr marL="914258" algn="l" defTabSz="914258" rtl="0" eaLnBrk="1" latinLnBrk="0" hangingPunct="1">
        <a:defRPr sz="1800" kern="1200">
          <a:solidFill>
            <a:schemeClr val="tx1"/>
          </a:solidFill>
          <a:latin typeface="+mn-lt"/>
          <a:ea typeface="+mn-ea"/>
          <a:cs typeface="+mn-cs"/>
        </a:defRPr>
      </a:lvl3pPr>
      <a:lvl4pPr marL="1371387" algn="l" defTabSz="914258" rtl="0" eaLnBrk="1" latinLnBrk="0" hangingPunct="1">
        <a:defRPr sz="1800" kern="1200">
          <a:solidFill>
            <a:schemeClr val="tx1"/>
          </a:solidFill>
          <a:latin typeface="+mn-lt"/>
          <a:ea typeface="+mn-ea"/>
          <a:cs typeface="+mn-cs"/>
        </a:defRPr>
      </a:lvl4pPr>
      <a:lvl5pPr marL="1828516" algn="l" defTabSz="914258" rtl="0" eaLnBrk="1" latinLnBrk="0" hangingPunct="1">
        <a:defRPr sz="1800" kern="1200">
          <a:solidFill>
            <a:schemeClr val="tx1"/>
          </a:solidFill>
          <a:latin typeface="+mn-lt"/>
          <a:ea typeface="+mn-ea"/>
          <a:cs typeface="+mn-cs"/>
        </a:defRPr>
      </a:lvl5pPr>
      <a:lvl6pPr marL="2285646" algn="l" defTabSz="914258" rtl="0" eaLnBrk="1" latinLnBrk="0" hangingPunct="1">
        <a:defRPr sz="1800" kern="1200">
          <a:solidFill>
            <a:schemeClr val="tx1"/>
          </a:solidFill>
          <a:latin typeface="+mn-lt"/>
          <a:ea typeface="+mn-ea"/>
          <a:cs typeface="+mn-cs"/>
        </a:defRPr>
      </a:lvl6pPr>
      <a:lvl7pPr marL="2742774" algn="l" defTabSz="914258" rtl="0" eaLnBrk="1" latinLnBrk="0" hangingPunct="1">
        <a:defRPr sz="1800" kern="1200">
          <a:solidFill>
            <a:schemeClr val="tx1"/>
          </a:solidFill>
          <a:latin typeface="+mn-lt"/>
          <a:ea typeface="+mn-ea"/>
          <a:cs typeface="+mn-cs"/>
        </a:defRPr>
      </a:lvl7pPr>
      <a:lvl8pPr marL="3199903" algn="l" defTabSz="914258" rtl="0" eaLnBrk="1" latinLnBrk="0" hangingPunct="1">
        <a:defRPr sz="1800" kern="1200">
          <a:solidFill>
            <a:schemeClr val="tx1"/>
          </a:solidFill>
          <a:latin typeface="+mn-lt"/>
          <a:ea typeface="+mn-ea"/>
          <a:cs typeface="+mn-cs"/>
        </a:defRPr>
      </a:lvl8pPr>
      <a:lvl9pPr marL="3657033" algn="l" defTabSz="91425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486400" y="3805049"/>
            <a:ext cx="5651716" cy="1588361"/>
          </a:xfrm>
        </p:spPr>
        <p:txBody>
          <a:bodyPr/>
          <a:lstStyle/>
          <a:p>
            <a:pPr algn="ctr">
              <a:spcAft>
                <a:spcPts val="0"/>
              </a:spcAft>
            </a:pPr>
            <a:r>
              <a:rPr lang="es-CO" sz="4400">
                <a:latin typeface="Calibri" panose="020F0502020204030204" pitchFamily="34" charset="0"/>
                <a:ea typeface="Calibri" panose="020F0502020204030204" pitchFamily="34" charset="0"/>
                <a:cs typeface="Times New Roman" panose="02020603050405020304" pitchFamily="18" charset="0"/>
              </a:rPr>
              <a:t>Casos </a:t>
            </a:r>
            <a:r>
              <a:rPr lang="es-CO" sz="4400">
                <a:effectLst/>
                <a:latin typeface="Calibri" panose="020F0502020204030204" pitchFamily="34" charset="0"/>
                <a:ea typeface="Calibri" panose="020F0502020204030204" pitchFamily="34" charset="0"/>
                <a:cs typeface="Times New Roman" panose="02020603050405020304" pitchFamily="18" charset="0"/>
              </a:rPr>
              <a:t>de frau</a:t>
            </a:r>
            <a:r>
              <a:rPr lang="es-CO" sz="4400">
                <a:latin typeface="Calibri" panose="020F0502020204030204" pitchFamily="34" charset="0"/>
                <a:ea typeface="Calibri" panose="020F0502020204030204" pitchFamily="34" charset="0"/>
                <a:cs typeface="Times New Roman" panose="02020603050405020304" pitchFamily="18" charset="0"/>
              </a:rPr>
              <a:t>de</a:t>
            </a:r>
            <a:r>
              <a:rPr lang="es-CO" sz="4400">
                <a:effectLst/>
                <a:latin typeface="Calibri" panose="020F0502020204030204" pitchFamily="34" charset="0"/>
                <a:ea typeface="Calibri" panose="020F0502020204030204" pitchFamily="34" charset="0"/>
                <a:cs typeface="Times New Roman" panose="02020603050405020304" pitchFamily="18" charset="0"/>
              </a:rPr>
              <a:t>     Medicina Laboral</a:t>
            </a:r>
          </a:p>
        </p:txBody>
      </p:sp>
      <p:sp>
        <p:nvSpPr>
          <p:cNvPr id="5" name="Sous-titre 4"/>
          <p:cNvSpPr>
            <a:spLocks noGrp="1"/>
          </p:cNvSpPr>
          <p:nvPr>
            <p:ph type="subTitle" idx="1"/>
          </p:nvPr>
        </p:nvSpPr>
        <p:spPr>
          <a:xfrm>
            <a:off x="8115293" y="6311495"/>
            <a:ext cx="3687629" cy="286232"/>
          </a:xfrm>
        </p:spPr>
        <p:txBody>
          <a:bodyPr/>
          <a:lstStyle/>
          <a:p>
            <a:r>
              <a:rPr lang="en-US"/>
              <a:t>07 de Julio del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23609"/>
            <a:ext cx="11719133" cy="470429"/>
          </a:xfrm>
        </p:spPr>
        <p:txBody>
          <a:bodyPr/>
          <a:lstStyle/>
          <a:p>
            <a:pPr algn="ctr"/>
            <a:r>
              <a:rPr lang="es-MX" b="1"/>
              <a:t>Caso #4</a:t>
            </a:r>
            <a:endParaRPr lang="es-CO" b="1"/>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285408" y="493234"/>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DIANA MARIA CORREA LAVERDE con CC 43103010 – Siniestro 20200003945</a:t>
            </a:r>
            <a:endParaRPr lang="es-CO"/>
          </a:p>
        </p:txBody>
      </p:sp>
      <p:sp>
        <p:nvSpPr>
          <p:cNvPr id="9" name="Marcador de texto 3">
            <a:extLst>
              <a:ext uri="{FF2B5EF4-FFF2-40B4-BE49-F238E27FC236}">
                <a16:creationId xmlns:a16="http://schemas.microsoft.com/office/drawing/2014/main" id="{95DFAA0F-2873-4FAB-A820-01CE90853470}"/>
              </a:ext>
            </a:extLst>
          </p:cNvPr>
          <p:cNvSpPr txBox="1">
            <a:spLocks/>
          </p:cNvSpPr>
          <p:nvPr/>
        </p:nvSpPr>
        <p:spPr>
          <a:xfrm>
            <a:off x="236435" y="1023550"/>
            <a:ext cx="11768106" cy="5341216"/>
          </a:xfrm>
          <a:prstGeom prst="rect">
            <a:avLst/>
          </a:prstGeom>
        </p:spPr>
        <p:txBody>
          <a:bodyPr lIns="0" tIns="0" rIns="0" bIns="0"/>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es-MX" sz="1600" b="1"/>
              <a:t>CONCLUSIÓN DE INVESTIGACIÓN: </a:t>
            </a:r>
          </a:p>
          <a:p>
            <a:pPr>
              <a:buFont typeface="+mj-lt"/>
              <a:buAutoNum type="arabicPeriod"/>
            </a:pPr>
            <a:r>
              <a:rPr lang="es-CO" sz="1600"/>
              <a:t>No registra antecedentes penales, disciplinarios o judiciales. </a:t>
            </a:r>
          </a:p>
          <a:p>
            <a:pPr>
              <a:buFont typeface="+mj-lt"/>
              <a:buAutoNum type="arabicPeriod"/>
            </a:pPr>
            <a:r>
              <a:rPr lang="es-CO" sz="1600"/>
              <a:t>Se logró determinar la conformación del núcleo familiar, reside en una vivienda familiar en compañía de sus padres, ubicada en un sector popular del municipio de Bello–Antioquia. </a:t>
            </a:r>
          </a:p>
          <a:p>
            <a:pPr>
              <a:buFont typeface="+mj-lt"/>
              <a:buAutoNum type="arabicPeriod"/>
            </a:pPr>
            <a:r>
              <a:rPr lang="es-CO" sz="1600"/>
              <a:t>No registra bienes inmuebles a título propio, registra como propietaria de un vehículo automotor y posee un perfil crediticio negativo con moras de más de 60 días en algunas  obligaciones que ascienden a más de $8.000.000. </a:t>
            </a:r>
          </a:p>
          <a:p>
            <a:pPr>
              <a:buFont typeface="+mj-lt"/>
              <a:buAutoNum type="arabicPeriod"/>
            </a:pPr>
            <a:r>
              <a:rPr lang="es-CO" sz="1600"/>
              <a:t>NO fue posible establecer un puesto de vigilancia fija, ni tampoco adelantar procedimiento de seguimiento. </a:t>
            </a:r>
          </a:p>
          <a:p>
            <a:pPr>
              <a:buFont typeface="+mj-lt"/>
              <a:buAutoNum type="arabicPeriod"/>
            </a:pPr>
            <a:r>
              <a:rPr lang="es-CO" sz="1600"/>
              <a:t>Se moviliza en el vehículo automotor de servicio público el cual es su medio de transporte, se moviliza al interior de su vivienda en silla de ruedas. </a:t>
            </a:r>
          </a:p>
          <a:p>
            <a:pPr>
              <a:buFont typeface="+mj-lt"/>
              <a:buAutoNum type="arabicPeriod"/>
            </a:pPr>
            <a:r>
              <a:rPr lang="es-CO" sz="1600"/>
              <a:t>En contacto personal alerta, orientada y no muestra signos de dolor; tiene contextura delgada, coloración pálida y evidencia limitación para movilizarse, posee unos apósitos de gasa en el cuello lo cual posiblemente corresponde a unas sondas para suministro de alimentación, no se evidencia el orificio cutáneo, también porta un tapabocas y un gorro durante la visita. </a:t>
            </a:r>
          </a:p>
          <a:p>
            <a:pPr>
              <a:buFont typeface="+mj-lt"/>
              <a:buAutoNum type="arabicPeriod"/>
            </a:pPr>
            <a:r>
              <a:rPr lang="es-CO" sz="1600"/>
              <a:t>Durante la operación de encubierto al interior de la residencia (aproximadamente hora y media), no requirió cambio de pañal o consumo de algún médicamente o insumo, lo cual es discrepante con las cantidades que son formuladas a esta persona y la necesidad que dice tener.</a:t>
            </a:r>
          </a:p>
          <a:p>
            <a:pPr>
              <a:buFont typeface="+mj-lt"/>
              <a:buAutoNum type="arabicPeriod"/>
            </a:pPr>
            <a:r>
              <a:rPr lang="es-CO" sz="1600"/>
              <a:t>Se ha logrado evidenciar el interés de la señora por la entrega de los medicamentos, así mismo tiene conocimiento de las cantidades que le remiten por cada uno de los medicamentos o insumos. </a:t>
            </a:r>
          </a:p>
          <a:p>
            <a:pPr>
              <a:buFont typeface="+mj-lt"/>
              <a:buAutoNum type="arabicPeriod"/>
            </a:pPr>
            <a:r>
              <a:rPr lang="es-CO" sz="1600"/>
              <a:t>Desde el punto de vista químico farmacéutico del proveedor, se considera que existe una inconsistencia con el volumen de la formulación médica.</a:t>
            </a:r>
          </a:p>
          <a:p>
            <a:pPr>
              <a:buFont typeface="+mj-lt"/>
              <a:buAutoNum type="arabicPeriod"/>
            </a:pPr>
            <a:r>
              <a:rPr lang="es-CO" sz="1600"/>
              <a:t>Finalmente, las labores adelantadas no arrojaron resultados en donde se evidencie o confirme la venta de medicamentos en establecimientos de comercio aledaños a su lugar de residencia.</a:t>
            </a:r>
          </a:p>
          <a:p>
            <a:pPr marL="0" indent="0">
              <a:buFont typeface="+mj-lt"/>
              <a:buNone/>
            </a:pPr>
            <a:endParaRPr lang="es-CO" sz="1600"/>
          </a:p>
        </p:txBody>
      </p:sp>
    </p:spTree>
    <p:extLst>
      <p:ext uri="{BB962C8B-B14F-4D97-AF65-F5344CB8AC3E}">
        <p14:creationId xmlns:p14="http://schemas.microsoft.com/office/powerpoint/2010/main" val="1851701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D12B16-717A-4662-B2ED-752F66B4ED55}"/>
              </a:ext>
            </a:extLst>
          </p:cNvPr>
          <p:cNvSpPr>
            <a:spLocks noGrp="1"/>
          </p:cNvSpPr>
          <p:nvPr>
            <p:ph type="title"/>
          </p:nvPr>
        </p:nvSpPr>
        <p:spPr>
          <a:xfrm>
            <a:off x="918739" y="3177441"/>
            <a:ext cx="9361085" cy="2982848"/>
          </a:xfrm>
        </p:spPr>
        <p:txBody>
          <a:bodyPr/>
          <a:lstStyle/>
          <a:p>
            <a:pPr algn="ctr"/>
            <a:r>
              <a:rPr lang="es-MX">
                <a:latin typeface="Calibri" panose="020F0502020204030204" pitchFamily="34" charset="0"/>
                <a:cs typeface="Calibri" panose="020F0502020204030204" pitchFamily="34" charset="0"/>
              </a:rPr>
              <a:t>GRACIAS.</a:t>
            </a:r>
            <a:endParaRPr lang="es-CO">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7743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32BB63-640C-4D9B-BA69-D07583A5CAE9}"/>
              </a:ext>
            </a:extLst>
          </p:cNvPr>
          <p:cNvSpPr>
            <a:spLocks noGrp="1"/>
          </p:cNvSpPr>
          <p:nvPr>
            <p:ph type="title"/>
          </p:nvPr>
        </p:nvSpPr>
        <p:spPr/>
        <p:txBody>
          <a:bodyPr/>
          <a:lstStyle/>
          <a:p>
            <a:r>
              <a:rPr lang="es-MX"/>
              <a:t>Prevención de fraude.</a:t>
            </a:r>
            <a:endParaRPr lang="es-CO"/>
          </a:p>
        </p:txBody>
      </p:sp>
      <p:sp>
        <p:nvSpPr>
          <p:cNvPr id="3" name="Marcador de texto 2">
            <a:extLst>
              <a:ext uri="{FF2B5EF4-FFF2-40B4-BE49-F238E27FC236}">
                <a16:creationId xmlns:a16="http://schemas.microsoft.com/office/drawing/2014/main" id="{AD35CBEB-6AE8-4C60-9232-CA3F12870DCA}"/>
              </a:ext>
            </a:extLst>
          </p:cNvPr>
          <p:cNvSpPr>
            <a:spLocks noGrp="1"/>
          </p:cNvSpPr>
          <p:nvPr>
            <p:ph type="body" sz="quarter" idx="11"/>
          </p:nvPr>
        </p:nvSpPr>
        <p:spPr/>
        <p:txBody>
          <a:bodyPr/>
          <a:lstStyle/>
          <a:p>
            <a:r>
              <a:rPr lang="es-MX"/>
              <a:t>Iniciativas, indicadores y canales de comunicación.</a:t>
            </a:r>
            <a:endParaRPr lang="es-CO"/>
          </a:p>
        </p:txBody>
      </p:sp>
      <p:pic>
        <p:nvPicPr>
          <p:cNvPr id="10" name="Marcador de gráfico 9">
            <a:extLst>
              <a:ext uri="{FF2B5EF4-FFF2-40B4-BE49-F238E27FC236}">
                <a16:creationId xmlns:a16="http://schemas.microsoft.com/office/drawing/2014/main" id="{3D44679C-EBDF-4DBF-86E5-F65AEC74FF02}"/>
              </a:ext>
            </a:extLst>
          </p:cNvPr>
          <p:cNvPicPr>
            <a:picLocks noGrp="1" noChangeAspect="1"/>
          </p:cNvPicPr>
          <p:nvPr>
            <p:ph type="chart" sz="quarter" idx="15"/>
          </p:nvPr>
        </p:nvPicPr>
        <p:blipFill>
          <a:blip r:embed="rId2"/>
          <a:stretch>
            <a:fillRect/>
          </a:stretch>
        </p:blipFill>
        <p:spPr>
          <a:xfrm>
            <a:off x="312738" y="3695627"/>
            <a:ext cx="4319587" cy="1097895"/>
          </a:xfrm>
          <a:prstGeom prst="rect">
            <a:avLst/>
          </a:prstGeom>
        </p:spPr>
      </p:pic>
      <p:sp>
        <p:nvSpPr>
          <p:cNvPr id="7" name="Marcador de texto 6">
            <a:extLst>
              <a:ext uri="{FF2B5EF4-FFF2-40B4-BE49-F238E27FC236}">
                <a16:creationId xmlns:a16="http://schemas.microsoft.com/office/drawing/2014/main" id="{848028B3-9A65-486A-87D7-7FAE70BB407E}"/>
              </a:ext>
            </a:extLst>
          </p:cNvPr>
          <p:cNvSpPr>
            <a:spLocks noGrp="1"/>
          </p:cNvSpPr>
          <p:nvPr>
            <p:ph type="body" sz="quarter" idx="16"/>
          </p:nvPr>
        </p:nvSpPr>
        <p:spPr>
          <a:xfrm>
            <a:off x="5061822" y="2698968"/>
            <a:ext cx="5812367" cy="3494087"/>
          </a:xfrm>
        </p:spPr>
        <p:txBody>
          <a:bodyPr lIns="0" tIns="0" rIns="0" bIns="0" anchor="t"/>
          <a:lstStyle/>
          <a:p>
            <a:pPr marL="340995" indent="-340995" algn="just">
              <a:spcBef>
                <a:spcPts val="1400"/>
              </a:spcBef>
              <a:spcAft>
                <a:spcPts val="0"/>
              </a:spcAft>
            </a:pPr>
            <a:r>
              <a:rPr lang="es-MX" b="1"/>
              <a:t>Altos consumos: </a:t>
            </a:r>
            <a:r>
              <a:rPr lang="es-MX"/>
              <a:t>Es un modelo que</a:t>
            </a:r>
            <a:r>
              <a:rPr lang="es-MX" sz="1600">
                <a:ea typeface="+mj-ea"/>
                <a:cs typeface="Arial" pitchFamily="34" charset="0"/>
              </a:rPr>
              <a:t> permite detectar a los clientes e IPS que presentan alto gasto asistenciales fuera del promedio en el ramo de ARL. </a:t>
            </a:r>
            <a:r>
              <a:rPr lang="es-MX">
                <a:ea typeface="+mj-ea"/>
                <a:cs typeface="Arial" pitchFamily="34" charset="0"/>
              </a:rPr>
              <a:t>Del 100% de facturas que ha alertado el modelo un </a:t>
            </a:r>
            <a:r>
              <a:rPr lang="es-MX" b="1">
                <a:ea typeface="+mj-ea"/>
                <a:cs typeface="Arial" pitchFamily="34" charset="0"/>
              </a:rPr>
              <a:t>41%</a:t>
            </a:r>
            <a:r>
              <a:rPr lang="es-MX">
                <a:ea typeface="+mj-ea"/>
                <a:cs typeface="Arial" pitchFamily="34" charset="0"/>
              </a:rPr>
              <a:t> ha generado glosa correspondiente a </a:t>
            </a:r>
            <a:r>
              <a:rPr lang="es-MX" b="1">
                <a:ea typeface="+mj-ea"/>
                <a:cs typeface="Arial" pitchFamily="34" charset="0"/>
              </a:rPr>
              <a:t>$286M </a:t>
            </a:r>
            <a:r>
              <a:rPr lang="es-MX">
                <a:ea typeface="+mj-ea"/>
                <a:cs typeface="Arial" pitchFamily="34" charset="0"/>
              </a:rPr>
              <a:t>en lo corrido de marzo a junio del año 2022. </a:t>
            </a:r>
            <a:endParaRPr lang="es-MX">
              <a:ea typeface="Source Sans Pro"/>
            </a:endParaRPr>
          </a:p>
          <a:p>
            <a:pPr marL="340995" indent="-340995" algn="just">
              <a:spcBef>
                <a:spcPts val="1400"/>
              </a:spcBef>
              <a:spcAft>
                <a:spcPts val="0"/>
              </a:spcAft>
            </a:pPr>
            <a:r>
              <a:rPr lang="es-MX" b="1"/>
              <a:t>Agrupadoras:</a:t>
            </a:r>
            <a:r>
              <a:rPr lang="es-MX"/>
              <a:t> Es un modelo que permite detectar a las empresas clientes afiliadas a la ARL que realizan afiliaciones irregulares al sistema de seguridad social. De las </a:t>
            </a:r>
            <a:r>
              <a:rPr lang="es-MX" b="1"/>
              <a:t>76</a:t>
            </a:r>
            <a:r>
              <a:rPr lang="es-MX"/>
              <a:t> empresas alertadas a la unidad de UPR </a:t>
            </a:r>
            <a:r>
              <a:rPr lang="es-MX" b="1"/>
              <a:t>20</a:t>
            </a:r>
            <a:r>
              <a:rPr lang="es-MX"/>
              <a:t> de ellas se han macado como agrupadoras, dejando al corte </a:t>
            </a:r>
            <a:r>
              <a:rPr lang="es-MX" b="1"/>
              <a:t>66</a:t>
            </a:r>
            <a:r>
              <a:rPr lang="es-MX"/>
              <a:t> siniestros objetados por cobertura. </a:t>
            </a:r>
            <a:endParaRPr lang="es-MX">
              <a:ea typeface="Source Sans Pro"/>
            </a:endParaRPr>
          </a:p>
          <a:p>
            <a:pPr marL="340995" indent="-340995" algn="just">
              <a:spcBef>
                <a:spcPts val="1400"/>
              </a:spcBef>
              <a:spcAft>
                <a:spcPts val="0"/>
              </a:spcAft>
            </a:pPr>
            <a:r>
              <a:rPr lang="es-MX" b="1"/>
              <a:t>Fatales:</a:t>
            </a:r>
            <a:r>
              <a:rPr lang="es-MX"/>
              <a:t> Es un modelo que permite detectar a los beneficiarios que no presentan dependencia económica para la solicitud de la pensión por sobreviviente (en estructuración de parámetros).  </a:t>
            </a:r>
            <a:endParaRPr lang="es-CO">
              <a:ea typeface="Source Sans Pro"/>
            </a:endParaRPr>
          </a:p>
        </p:txBody>
      </p:sp>
      <p:sp>
        <p:nvSpPr>
          <p:cNvPr id="9" name="Marcador de pie de página 8">
            <a:extLst>
              <a:ext uri="{FF2B5EF4-FFF2-40B4-BE49-F238E27FC236}">
                <a16:creationId xmlns:a16="http://schemas.microsoft.com/office/drawing/2014/main" id="{687999BD-1085-4352-B156-61A3258CE505}"/>
              </a:ext>
            </a:extLst>
          </p:cNvPr>
          <p:cNvSpPr>
            <a:spLocks noGrp="1"/>
          </p:cNvSpPr>
          <p:nvPr>
            <p:ph type="ftr" sz="quarter" idx="3"/>
          </p:nvPr>
        </p:nvSpPr>
        <p:spPr/>
        <p:txBody>
          <a:bodyPr/>
          <a:lstStyle/>
          <a:p>
            <a:r>
              <a:rPr lang="en-US" noProof="0"/>
              <a:t>NIVEL DE CONFIDENCIALIDAD</a:t>
            </a:r>
          </a:p>
        </p:txBody>
      </p:sp>
      <p:sp>
        <p:nvSpPr>
          <p:cNvPr id="11" name="Rectángulo 10">
            <a:extLst>
              <a:ext uri="{FF2B5EF4-FFF2-40B4-BE49-F238E27FC236}">
                <a16:creationId xmlns:a16="http://schemas.microsoft.com/office/drawing/2014/main" id="{D8631FD5-C728-4510-BF09-6C0C17C27D99}"/>
              </a:ext>
            </a:extLst>
          </p:cNvPr>
          <p:cNvSpPr/>
          <p:nvPr/>
        </p:nvSpPr>
        <p:spPr>
          <a:xfrm>
            <a:off x="582253" y="1762093"/>
            <a:ext cx="1617156" cy="246221"/>
          </a:xfrm>
          <a:prstGeom prst="rect">
            <a:avLst/>
          </a:prstGeom>
        </p:spPr>
        <p:txBody>
          <a:bodyPr wrap="square">
            <a:spAutoFit/>
          </a:bodyPr>
          <a:lstStyle/>
          <a:p>
            <a:pPr algn="ctr" defTabSz="685800" eaLnBrk="1" fontAlgn="auto" hangingPunct="1">
              <a:spcBef>
                <a:spcPts val="0"/>
              </a:spcBef>
              <a:spcAft>
                <a:spcPts val="0"/>
              </a:spcAft>
            </a:pPr>
            <a:r>
              <a:rPr lang="es-MX" sz="1000">
                <a:solidFill>
                  <a:prstClr val="black"/>
                </a:solidFill>
                <a:latin typeface="Calibri" panose="020F0502020204030204"/>
                <a:cs typeface="+mn-cs"/>
              </a:rPr>
              <a:t>Detectar la alerta de fraude</a:t>
            </a:r>
            <a:endParaRPr lang="es-CO" sz="1000">
              <a:solidFill>
                <a:prstClr val="black"/>
              </a:solidFill>
              <a:latin typeface="Calibri" panose="020F0502020204030204"/>
              <a:cs typeface="+mn-cs"/>
            </a:endParaRPr>
          </a:p>
        </p:txBody>
      </p:sp>
      <p:sp>
        <p:nvSpPr>
          <p:cNvPr id="12" name="Rectángulo: esquinas redondeadas 11">
            <a:extLst>
              <a:ext uri="{FF2B5EF4-FFF2-40B4-BE49-F238E27FC236}">
                <a16:creationId xmlns:a16="http://schemas.microsoft.com/office/drawing/2014/main" id="{DA8C292C-D71F-4D3B-9AA9-F9A54FD49764}"/>
              </a:ext>
            </a:extLst>
          </p:cNvPr>
          <p:cNvSpPr/>
          <p:nvPr/>
        </p:nvSpPr>
        <p:spPr>
          <a:xfrm>
            <a:off x="667003" y="1240672"/>
            <a:ext cx="1447657" cy="380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s-MX" sz="1200">
                <a:solidFill>
                  <a:prstClr val="white"/>
                </a:solidFill>
                <a:latin typeface="Calibri" panose="020F0502020204030204"/>
              </a:rPr>
              <a:t>Medicina Laboral</a:t>
            </a:r>
            <a:endParaRPr lang="es-CO" sz="400">
              <a:solidFill>
                <a:prstClr val="white"/>
              </a:solidFill>
              <a:latin typeface="Calibri" panose="020F0502020204030204"/>
            </a:endParaRPr>
          </a:p>
        </p:txBody>
      </p:sp>
      <p:sp>
        <p:nvSpPr>
          <p:cNvPr id="13" name="Rectángulo: esquinas redondeadas 12">
            <a:extLst>
              <a:ext uri="{FF2B5EF4-FFF2-40B4-BE49-F238E27FC236}">
                <a16:creationId xmlns:a16="http://schemas.microsoft.com/office/drawing/2014/main" id="{2B7026B3-8154-4EB2-B145-3F404962CE93}"/>
              </a:ext>
            </a:extLst>
          </p:cNvPr>
          <p:cNvSpPr/>
          <p:nvPr/>
        </p:nvSpPr>
        <p:spPr>
          <a:xfrm>
            <a:off x="2828306" y="1240235"/>
            <a:ext cx="1447200" cy="38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s-MX" sz="1200">
                <a:solidFill>
                  <a:prstClr val="white"/>
                </a:solidFill>
                <a:latin typeface="Calibri" panose="020F0502020204030204"/>
              </a:rPr>
              <a:t>Prevención  de fraude</a:t>
            </a:r>
            <a:endParaRPr lang="es-CO" sz="400">
              <a:solidFill>
                <a:prstClr val="white"/>
              </a:solidFill>
              <a:latin typeface="Calibri" panose="020F0502020204030204"/>
            </a:endParaRPr>
          </a:p>
        </p:txBody>
      </p:sp>
      <p:sp>
        <p:nvSpPr>
          <p:cNvPr id="14" name="Rectángulo 13">
            <a:extLst>
              <a:ext uri="{FF2B5EF4-FFF2-40B4-BE49-F238E27FC236}">
                <a16:creationId xmlns:a16="http://schemas.microsoft.com/office/drawing/2014/main" id="{2942DE3D-93C2-41E7-9E66-6250E43B00F0}"/>
              </a:ext>
            </a:extLst>
          </p:cNvPr>
          <p:cNvSpPr/>
          <p:nvPr/>
        </p:nvSpPr>
        <p:spPr>
          <a:xfrm>
            <a:off x="2677199" y="1692745"/>
            <a:ext cx="1775792" cy="400110"/>
          </a:xfrm>
          <a:prstGeom prst="rect">
            <a:avLst/>
          </a:prstGeom>
        </p:spPr>
        <p:txBody>
          <a:bodyPr wrap="square">
            <a:spAutoFit/>
          </a:bodyPr>
          <a:lstStyle/>
          <a:p>
            <a:pPr algn="ctr" defTabSz="685800" eaLnBrk="1" fontAlgn="auto" hangingPunct="1">
              <a:spcBef>
                <a:spcPts val="0"/>
              </a:spcBef>
              <a:spcAft>
                <a:spcPts val="0"/>
              </a:spcAft>
            </a:pPr>
            <a:r>
              <a:rPr lang="es-MX" sz="1000">
                <a:solidFill>
                  <a:prstClr val="black"/>
                </a:solidFill>
                <a:latin typeface="Calibri" panose="020F0502020204030204"/>
                <a:cs typeface="+mn-cs"/>
              </a:rPr>
              <a:t>Realizar la asignación del caso a la firma de investigación. </a:t>
            </a:r>
            <a:endParaRPr lang="es-CO" sz="1000">
              <a:solidFill>
                <a:prstClr val="black"/>
              </a:solidFill>
              <a:latin typeface="Calibri" panose="020F0502020204030204"/>
              <a:cs typeface="+mn-cs"/>
            </a:endParaRPr>
          </a:p>
        </p:txBody>
      </p:sp>
      <p:sp>
        <p:nvSpPr>
          <p:cNvPr id="15" name="Rectángulo: esquinas redondeadas 14">
            <a:extLst>
              <a:ext uri="{FF2B5EF4-FFF2-40B4-BE49-F238E27FC236}">
                <a16:creationId xmlns:a16="http://schemas.microsoft.com/office/drawing/2014/main" id="{F99DE4DD-4389-406B-A964-F47D32B03EB7}"/>
              </a:ext>
            </a:extLst>
          </p:cNvPr>
          <p:cNvSpPr/>
          <p:nvPr/>
        </p:nvSpPr>
        <p:spPr>
          <a:xfrm>
            <a:off x="4989152" y="1240235"/>
            <a:ext cx="1447200" cy="38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s-MX" sz="1200">
                <a:solidFill>
                  <a:prstClr val="white"/>
                </a:solidFill>
                <a:latin typeface="Calibri" panose="020F0502020204030204"/>
              </a:rPr>
              <a:t>Firmas de investigación</a:t>
            </a:r>
            <a:endParaRPr lang="es-CO" sz="400">
              <a:solidFill>
                <a:prstClr val="white"/>
              </a:solidFill>
              <a:latin typeface="Calibri" panose="020F0502020204030204"/>
            </a:endParaRPr>
          </a:p>
        </p:txBody>
      </p:sp>
      <p:sp>
        <p:nvSpPr>
          <p:cNvPr id="16" name="Rectángulo 15">
            <a:extLst>
              <a:ext uri="{FF2B5EF4-FFF2-40B4-BE49-F238E27FC236}">
                <a16:creationId xmlns:a16="http://schemas.microsoft.com/office/drawing/2014/main" id="{1C381893-3008-458D-B8BE-2621AEA15646}"/>
              </a:ext>
            </a:extLst>
          </p:cNvPr>
          <p:cNvSpPr/>
          <p:nvPr/>
        </p:nvSpPr>
        <p:spPr>
          <a:xfrm>
            <a:off x="4853299" y="1675985"/>
            <a:ext cx="1775792" cy="400110"/>
          </a:xfrm>
          <a:prstGeom prst="rect">
            <a:avLst/>
          </a:prstGeom>
        </p:spPr>
        <p:txBody>
          <a:bodyPr wrap="square">
            <a:spAutoFit/>
          </a:bodyPr>
          <a:lstStyle/>
          <a:p>
            <a:pPr algn="ctr" defTabSz="685800" eaLnBrk="1" fontAlgn="auto" hangingPunct="1">
              <a:spcBef>
                <a:spcPts val="0"/>
              </a:spcBef>
              <a:spcAft>
                <a:spcPts val="0"/>
              </a:spcAft>
            </a:pPr>
            <a:r>
              <a:rPr lang="es-MX" sz="1000">
                <a:solidFill>
                  <a:prstClr val="black"/>
                </a:solidFill>
                <a:latin typeface="Calibri" panose="020F0502020204030204"/>
                <a:cs typeface="+mn-cs"/>
              </a:rPr>
              <a:t>Realizar investigación de escritorio y/o campo.</a:t>
            </a:r>
            <a:endParaRPr lang="es-CO" sz="1000">
              <a:solidFill>
                <a:prstClr val="black"/>
              </a:solidFill>
              <a:latin typeface="Calibri" panose="020F0502020204030204"/>
              <a:cs typeface="+mn-cs"/>
            </a:endParaRPr>
          </a:p>
        </p:txBody>
      </p:sp>
      <p:sp>
        <p:nvSpPr>
          <p:cNvPr id="17" name="Rectángulo: esquinas redondeadas 16">
            <a:extLst>
              <a:ext uri="{FF2B5EF4-FFF2-40B4-BE49-F238E27FC236}">
                <a16:creationId xmlns:a16="http://schemas.microsoft.com/office/drawing/2014/main" id="{D9EFAF72-5611-4633-875F-C9DADB888F3D}"/>
              </a:ext>
            </a:extLst>
          </p:cNvPr>
          <p:cNvSpPr/>
          <p:nvPr/>
        </p:nvSpPr>
        <p:spPr>
          <a:xfrm>
            <a:off x="7149998" y="1240235"/>
            <a:ext cx="1447200" cy="38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s-MX" sz="1200">
                <a:solidFill>
                  <a:prstClr val="white"/>
                </a:solidFill>
                <a:latin typeface="Calibri" panose="020F0502020204030204"/>
              </a:rPr>
              <a:t>Prevención  de fraude</a:t>
            </a:r>
            <a:endParaRPr lang="es-CO" sz="400">
              <a:solidFill>
                <a:prstClr val="white"/>
              </a:solidFill>
              <a:latin typeface="Calibri" panose="020F0502020204030204"/>
            </a:endParaRPr>
          </a:p>
        </p:txBody>
      </p:sp>
      <p:sp>
        <p:nvSpPr>
          <p:cNvPr id="18" name="Rectángulo 17">
            <a:extLst>
              <a:ext uri="{FF2B5EF4-FFF2-40B4-BE49-F238E27FC236}">
                <a16:creationId xmlns:a16="http://schemas.microsoft.com/office/drawing/2014/main" id="{FFD62F63-3E75-458B-9566-A507FF54FAA4}"/>
              </a:ext>
            </a:extLst>
          </p:cNvPr>
          <p:cNvSpPr/>
          <p:nvPr/>
        </p:nvSpPr>
        <p:spPr>
          <a:xfrm>
            <a:off x="6967399" y="1675985"/>
            <a:ext cx="1775792" cy="400110"/>
          </a:xfrm>
          <a:prstGeom prst="rect">
            <a:avLst/>
          </a:prstGeom>
        </p:spPr>
        <p:txBody>
          <a:bodyPr wrap="square">
            <a:spAutoFit/>
          </a:bodyPr>
          <a:lstStyle/>
          <a:p>
            <a:pPr algn="ctr" defTabSz="685800" eaLnBrk="1" fontAlgn="auto" hangingPunct="1">
              <a:spcBef>
                <a:spcPts val="0"/>
              </a:spcBef>
              <a:spcAft>
                <a:spcPts val="0"/>
              </a:spcAft>
            </a:pPr>
            <a:r>
              <a:rPr lang="es-MX" sz="1000">
                <a:solidFill>
                  <a:prstClr val="black"/>
                </a:solidFill>
                <a:latin typeface="Calibri" panose="020F0502020204030204"/>
                <a:cs typeface="+mn-cs"/>
              </a:rPr>
              <a:t>Recibir y notificar los resultados de investigación. </a:t>
            </a:r>
            <a:endParaRPr lang="es-CO" sz="1000">
              <a:solidFill>
                <a:prstClr val="black"/>
              </a:solidFill>
              <a:latin typeface="Calibri" panose="020F0502020204030204"/>
              <a:cs typeface="+mn-cs"/>
            </a:endParaRPr>
          </a:p>
        </p:txBody>
      </p:sp>
      <p:sp>
        <p:nvSpPr>
          <p:cNvPr id="20" name="Rectángulo: esquinas redondeadas 19">
            <a:extLst>
              <a:ext uri="{FF2B5EF4-FFF2-40B4-BE49-F238E27FC236}">
                <a16:creationId xmlns:a16="http://schemas.microsoft.com/office/drawing/2014/main" id="{0804FEDD-43DB-49C2-917C-5DEEB050523D}"/>
              </a:ext>
            </a:extLst>
          </p:cNvPr>
          <p:cNvSpPr/>
          <p:nvPr/>
        </p:nvSpPr>
        <p:spPr>
          <a:xfrm>
            <a:off x="9310844" y="1240672"/>
            <a:ext cx="1447657" cy="380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s-MX" sz="1200">
                <a:solidFill>
                  <a:prstClr val="white"/>
                </a:solidFill>
                <a:latin typeface="Calibri" panose="020F0502020204030204"/>
              </a:rPr>
              <a:t>Medicina Laboral</a:t>
            </a:r>
            <a:endParaRPr lang="es-CO" sz="400">
              <a:solidFill>
                <a:prstClr val="white"/>
              </a:solidFill>
              <a:latin typeface="Calibri" panose="020F0502020204030204"/>
            </a:endParaRPr>
          </a:p>
        </p:txBody>
      </p:sp>
      <p:sp>
        <p:nvSpPr>
          <p:cNvPr id="21" name="Rectángulo 20">
            <a:extLst>
              <a:ext uri="{FF2B5EF4-FFF2-40B4-BE49-F238E27FC236}">
                <a16:creationId xmlns:a16="http://schemas.microsoft.com/office/drawing/2014/main" id="{98DD9E8F-9552-4DEA-909D-A0FF4D8BB80B}"/>
              </a:ext>
            </a:extLst>
          </p:cNvPr>
          <p:cNvSpPr/>
          <p:nvPr/>
        </p:nvSpPr>
        <p:spPr>
          <a:xfrm>
            <a:off x="8851408" y="1740177"/>
            <a:ext cx="2408665" cy="400110"/>
          </a:xfrm>
          <a:prstGeom prst="rect">
            <a:avLst/>
          </a:prstGeom>
        </p:spPr>
        <p:txBody>
          <a:bodyPr wrap="square" lIns="91440" tIns="45720" rIns="91440" bIns="45720" anchor="t">
            <a:spAutoFit/>
          </a:bodyPr>
          <a:lstStyle/>
          <a:p>
            <a:pPr algn="ctr" defTabSz="685800" eaLnBrk="1" fontAlgn="auto" hangingPunct="1">
              <a:spcBef>
                <a:spcPts val="0"/>
              </a:spcBef>
              <a:spcAft>
                <a:spcPts val="0"/>
              </a:spcAft>
            </a:pPr>
            <a:r>
              <a:rPr lang="es-MX" sz="1000">
                <a:latin typeface="Calibri" panose="020F0502020204030204"/>
                <a:cs typeface="+mn-cs"/>
              </a:rPr>
              <a:t>Calificación al usuario e informar al equipo médico tratante. </a:t>
            </a:r>
            <a:endParaRPr lang="es-CO" sz="1000">
              <a:latin typeface="Calibri" panose="020F0502020204030204"/>
              <a:cs typeface="+mn-cs"/>
            </a:endParaRPr>
          </a:p>
        </p:txBody>
      </p:sp>
      <p:cxnSp>
        <p:nvCxnSpPr>
          <p:cNvPr id="26" name="Conector recto de flecha 25">
            <a:extLst>
              <a:ext uri="{FF2B5EF4-FFF2-40B4-BE49-F238E27FC236}">
                <a16:creationId xmlns:a16="http://schemas.microsoft.com/office/drawing/2014/main" id="{8C2EEF05-0994-4A21-B176-FB816D5DECB4}"/>
              </a:ext>
            </a:extLst>
          </p:cNvPr>
          <p:cNvCxnSpPr>
            <a:cxnSpLocks/>
            <a:stCxn id="12" idx="3"/>
            <a:endCxn id="13" idx="1"/>
          </p:cNvCxnSpPr>
          <p:nvPr/>
        </p:nvCxnSpPr>
        <p:spPr>
          <a:xfrm flipV="1">
            <a:off x="2114660" y="1431035"/>
            <a:ext cx="71364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a:extLst>
              <a:ext uri="{FF2B5EF4-FFF2-40B4-BE49-F238E27FC236}">
                <a16:creationId xmlns:a16="http://schemas.microsoft.com/office/drawing/2014/main" id="{16CC2090-57DB-45F6-AA95-2A7C7EA0CA23}"/>
              </a:ext>
            </a:extLst>
          </p:cNvPr>
          <p:cNvCxnSpPr>
            <a:cxnSpLocks/>
          </p:cNvCxnSpPr>
          <p:nvPr/>
        </p:nvCxnSpPr>
        <p:spPr>
          <a:xfrm flipV="1">
            <a:off x="4275506" y="1428496"/>
            <a:ext cx="71364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ector recto de flecha 29">
            <a:extLst>
              <a:ext uri="{FF2B5EF4-FFF2-40B4-BE49-F238E27FC236}">
                <a16:creationId xmlns:a16="http://schemas.microsoft.com/office/drawing/2014/main" id="{E0058267-D1E5-48B7-8024-96E01A01500D}"/>
              </a:ext>
            </a:extLst>
          </p:cNvPr>
          <p:cNvCxnSpPr>
            <a:cxnSpLocks/>
          </p:cNvCxnSpPr>
          <p:nvPr/>
        </p:nvCxnSpPr>
        <p:spPr>
          <a:xfrm flipV="1">
            <a:off x="6436352" y="1427466"/>
            <a:ext cx="71364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a:extLst>
              <a:ext uri="{FF2B5EF4-FFF2-40B4-BE49-F238E27FC236}">
                <a16:creationId xmlns:a16="http://schemas.microsoft.com/office/drawing/2014/main" id="{7D4D8118-FAC5-4371-8165-59AB580E5B9F}"/>
              </a:ext>
            </a:extLst>
          </p:cNvPr>
          <p:cNvCxnSpPr>
            <a:cxnSpLocks/>
          </p:cNvCxnSpPr>
          <p:nvPr/>
        </p:nvCxnSpPr>
        <p:spPr>
          <a:xfrm flipV="1">
            <a:off x="8608470" y="1441587"/>
            <a:ext cx="71364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Marcador de texto 3">
            <a:extLst>
              <a:ext uri="{FF2B5EF4-FFF2-40B4-BE49-F238E27FC236}">
                <a16:creationId xmlns:a16="http://schemas.microsoft.com/office/drawing/2014/main" id="{9F6C74EC-C701-44E4-93B9-3C8F28165161}"/>
              </a:ext>
            </a:extLst>
          </p:cNvPr>
          <p:cNvSpPr>
            <a:spLocks noGrp="1"/>
          </p:cNvSpPr>
          <p:nvPr>
            <p:ph type="body" sz="quarter" idx="12"/>
          </p:nvPr>
        </p:nvSpPr>
        <p:spPr>
          <a:xfrm>
            <a:off x="5029475" y="2367175"/>
            <a:ext cx="4320000" cy="283509"/>
          </a:xfrm>
        </p:spPr>
        <p:txBody>
          <a:bodyPr/>
          <a:lstStyle/>
          <a:p>
            <a:r>
              <a:rPr lang="es-MX">
                <a:solidFill>
                  <a:srgbClr val="027180"/>
                </a:solidFill>
                <a:latin typeface="Source Sans Pro" pitchFamily="34" charset="0"/>
                <a:cs typeface="Arial" pitchFamily="34" charset="0"/>
              </a:rPr>
              <a:t>Iniciativas. </a:t>
            </a:r>
            <a:endParaRPr lang="es-CO">
              <a:solidFill>
                <a:srgbClr val="027180"/>
              </a:solidFill>
              <a:latin typeface="Source Sans Pro" pitchFamily="34" charset="0"/>
              <a:cs typeface="Arial" pitchFamily="34" charset="0"/>
            </a:endParaRPr>
          </a:p>
        </p:txBody>
      </p:sp>
      <p:sp>
        <p:nvSpPr>
          <p:cNvPr id="4" name="CuadroTexto 3">
            <a:extLst>
              <a:ext uri="{FF2B5EF4-FFF2-40B4-BE49-F238E27FC236}">
                <a16:creationId xmlns:a16="http://schemas.microsoft.com/office/drawing/2014/main" id="{8BA821B4-B9D1-1E87-C5C8-B2713D4BEA79}"/>
              </a:ext>
            </a:extLst>
          </p:cNvPr>
          <p:cNvSpPr txBox="1"/>
          <p:nvPr/>
        </p:nvSpPr>
        <p:spPr bwMode="auto">
          <a:xfrm>
            <a:off x="336755" y="2348213"/>
            <a:ext cx="429284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spcFirstLastPara="0" vertOverflow="overflow" horzOverflow="overflow" vert="horz" wrap="none" lIns="0" tIns="0" rIns="0" bIns="0" numCol="1" spcCol="0" rtlCol="0" fromWordArt="0" anchor="b" anchorCtr="0" forceAA="0" compatLnSpc="1">
            <a:prstTxWarp prst="textNoShape">
              <a:avLst/>
            </a:prstTxWarp>
            <a:spAutoFit/>
          </a:bodyPr>
          <a:lstStyle/>
          <a:p>
            <a:pPr eaLnBrk="1" hangingPunct="1"/>
            <a:r>
              <a:rPr lang="es-ES">
                <a:solidFill>
                  <a:srgbClr val="027180"/>
                </a:solidFill>
                <a:latin typeface="Source Sans Pro"/>
                <a:ea typeface="Source Sans Pro"/>
                <a:cs typeface="Arial"/>
              </a:rPr>
              <a:t>Indicador</a:t>
            </a:r>
            <a:r>
              <a:rPr lang="es-ES" sz="1600">
                <a:solidFill>
                  <a:srgbClr val="404040"/>
                </a:solidFill>
                <a:latin typeface="+mj-lt"/>
                <a:ea typeface="Source Sans Pro"/>
                <a:cs typeface="Arial"/>
              </a:rPr>
              <a:t> </a:t>
            </a:r>
            <a:r>
              <a:rPr lang="es-ES">
                <a:solidFill>
                  <a:srgbClr val="027180"/>
                </a:solidFill>
                <a:latin typeface="Source Sans Pro"/>
                <a:ea typeface="Source Sans Pro"/>
                <a:cs typeface="Arial"/>
              </a:rPr>
              <a:t>Medicina</a:t>
            </a:r>
            <a:r>
              <a:rPr lang="es-ES" sz="1600">
                <a:solidFill>
                  <a:srgbClr val="404040"/>
                </a:solidFill>
                <a:latin typeface="+mj-lt"/>
                <a:ea typeface="Source Sans Pro"/>
                <a:cs typeface="Arial"/>
              </a:rPr>
              <a:t> </a:t>
            </a:r>
            <a:r>
              <a:rPr lang="es-ES">
                <a:solidFill>
                  <a:srgbClr val="027180"/>
                </a:solidFill>
                <a:latin typeface="Source Sans Pro"/>
                <a:ea typeface="Source Sans Pro"/>
                <a:cs typeface="Arial"/>
              </a:rPr>
              <a:t>Laboral / Investigaciones</a:t>
            </a:r>
            <a:endParaRPr lang="es-ES">
              <a:solidFill>
                <a:srgbClr val="027180"/>
              </a:solidFill>
              <a:latin typeface="Source Sans Pro" pitchFamily="34" charset="0"/>
              <a:cs typeface="Arial" pitchFamily="34" charset="0"/>
            </a:endParaRPr>
          </a:p>
        </p:txBody>
      </p:sp>
    </p:spTree>
    <p:extLst>
      <p:ext uri="{BB962C8B-B14F-4D97-AF65-F5344CB8AC3E}">
        <p14:creationId xmlns:p14="http://schemas.microsoft.com/office/powerpoint/2010/main" val="4082961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82692"/>
            <a:ext cx="11719133" cy="470429"/>
          </a:xfrm>
        </p:spPr>
        <p:txBody>
          <a:bodyPr/>
          <a:lstStyle/>
          <a:p>
            <a:pPr algn="ctr"/>
            <a:r>
              <a:rPr lang="es-MX" b="1"/>
              <a:t>Caso #1</a:t>
            </a:r>
            <a:endParaRPr lang="es-CO" b="1"/>
          </a:p>
        </p:txBody>
      </p:sp>
      <p:sp>
        <p:nvSpPr>
          <p:cNvPr id="4" name="Marcador de texto 3">
            <a:extLst>
              <a:ext uri="{FF2B5EF4-FFF2-40B4-BE49-F238E27FC236}">
                <a16:creationId xmlns:a16="http://schemas.microsoft.com/office/drawing/2014/main" id="{BBC5CACE-9351-488A-8264-CA06055B807B}"/>
              </a:ext>
            </a:extLst>
          </p:cNvPr>
          <p:cNvSpPr>
            <a:spLocks noGrp="1"/>
          </p:cNvSpPr>
          <p:nvPr>
            <p:ph type="body" sz="quarter" idx="12"/>
          </p:nvPr>
        </p:nvSpPr>
        <p:spPr>
          <a:xfrm>
            <a:off x="266357" y="1309486"/>
            <a:ext cx="5252775" cy="1385017"/>
          </a:xfrm>
        </p:spPr>
        <p:txBody>
          <a:bodyPr/>
          <a:lstStyle/>
          <a:p>
            <a:pPr marL="0" indent="0">
              <a:spcAft>
                <a:spcPts val="0"/>
              </a:spcAft>
              <a:buNone/>
            </a:pPr>
            <a:r>
              <a:rPr lang="es-MX" sz="1600" b="1"/>
              <a:t>AT DE 01-11-14: </a:t>
            </a:r>
          </a:p>
          <a:p>
            <a:pPr marL="0" indent="0">
              <a:spcAft>
                <a:spcPts val="0"/>
              </a:spcAft>
              <a:buNone/>
            </a:pPr>
            <a:r>
              <a:rPr lang="es-CO" sz="1600"/>
              <a:t>Paciente con esguince de tobillo izquierdo, lesión </a:t>
            </a:r>
            <a:r>
              <a:rPr lang="es-CO" sz="1600" err="1"/>
              <a:t>ligamentaria</a:t>
            </a:r>
            <a:r>
              <a:rPr lang="es-CO" sz="1600"/>
              <a:t>. Artroscopia de rodilla izquierda con corrección de lesión meniscal. Episodio depresivo grave sin síntomas psicóticos.</a:t>
            </a:r>
            <a:endParaRPr lang="es-MX" sz="1600"/>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260921" y="488675"/>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OSCAR RICARDO CELIS ARIZA con CC 13514670 – Siniestro 20140089628</a:t>
            </a:r>
            <a:endParaRPr lang="es-CO"/>
          </a:p>
        </p:txBody>
      </p:sp>
      <p:sp>
        <p:nvSpPr>
          <p:cNvPr id="9" name="Marcador de texto 3">
            <a:extLst>
              <a:ext uri="{FF2B5EF4-FFF2-40B4-BE49-F238E27FC236}">
                <a16:creationId xmlns:a16="http://schemas.microsoft.com/office/drawing/2014/main" id="{95DFAA0F-2873-4FAB-A820-01CE90853470}"/>
              </a:ext>
            </a:extLst>
          </p:cNvPr>
          <p:cNvSpPr txBox="1">
            <a:spLocks/>
          </p:cNvSpPr>
          <p:nvPr/>
        </p:nvSpPr>
        <p:spPr>
          <a:xfrm>
            <a:off x="6005838" y="4213930"/>
            <a:ext cx="6098582" cy="2647279"/>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s-CO" sz="1500">
              <a:ea typeface="Source Sans Pro"/>
            </a:endParaRPr>
          </a:p>
        </p:txBody>
      </p:sp>
      <p:sp>
        <p:nvSpPr>
          <p:cNvPr id="11" name="Marcador de texto 3">
            <a:extLst>
              <a:ext uri="{FF2B5EF4-FFF2-40B4-BE49-F238E27FC236}">
                <a16:creationId xmlns:a16="http://schemas.microsoft.com/office/drawing/2014/main" id="{0607796C-3FF5-4C8E-90B3-D7A0756711F7}"/>
              </a:ext>
            </a:extLst>
          </p:cNvPr>
          <p:cNvSpPr txBox="1">
            <a:spLocks/>
          </p:cNvSpPr>
          <p:nvPr/>
        </p:nvSpPr>
        <p:spPr>
          <a:xfrm>
            <a:off x="260921" y="2929294"/>
            <a:ext cx="5263649" cy="1609242"/>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es-CO" sz="1600" b="1"/>
              <a:t>ALTO GASTO 2021:</a:t>
            </a:r>
          </a:p>
          <a:p>
            <a:pPr marL="0" indent="0">
              <a:buFont typeface="+mj-lt"/>
              <a:buNone/>
            </a:pPr>
            <a:r>
              <a:rPr lang="es-CO" sz="1600"/>
              <a:t>*Reembolsos por traslados $ 20.380.600 (GIRON- B/MANGA $19,900 FLORIDABLANCA $24.500 POR TRAYECTO EN TAXI)</a:t>
            </a:r>
          </a:p>
          <a:p>
            <a:pPr marL="0" indent="0">
              <a:buFont typeface="+mj-lt"/>
              <a:buNone/>
            </a:pPr>
            <a:r>
              <a:rPr lang="es-CO" sz="1600"/>
              <a:t>*Medicamentos $ 34.200.351 (</a:t>
            </a:r>
            <a:r>
              <a:rPr lang="es-CO" sz="1600" err="1"/>
              <a:t>Med</a:t>
            </a:r>
            <a:r>
              <a:rPr lang="es-CO" sz="1600"/>
              <a:t>. Del dolor y Psiquiatría)</a:t>
            </a:r>
          </a:p>
          <a:p>
            <a:pPr marL="0" indent="0">
              <a:buNone/>
            </a:pPr>
            <a:r>
              <a:rPr lang="es-CO" sz="1600"/>
              <a:t>*Terapias   $ 9.316.700 (TF, TO, TER. RHT COGNITIVA)</a:t>
            </a:r>
            <a:endParaRPr lang="es-CO" sz="1600" b="1"/>
          </a:p>
          <a:p>
            <a:pPr marL="0" indent="0">
              <a:buNone/>
            </a:pPr>
            <a:r>
              <a:rPr lang="es-CO" sz="1600"/>
              <a:t>  </a:t>
            </a:r>
            <a:endParaRPr lang="es-CO" sz="1600" b="1">
              <a:ea typeface="Source Sans Pro"/>
            </a:endParaRPr>
          </a:p>
          <a:p>
            <a:pPr marL="0" indent="0">
              <a:buFont typeface="+mj-lt"/>
              <a:buNone/>
            </a:pPr>
            <a:r>
              <a:rPr lang="es-CO" sz="1600" b="1"/>
              <a:t>ALTO GASTO 2022 </a:t>
            </a:r>
            <a:r>
              <a:rPr lang="es-CO" sz="1600"/>
              <a:t>(EN-MAY)</a:t>
            </a:r>
            <a:r>
              <a:rPr lang="es-CO" sz="1600" b="1"/>
              <a:t>:</a:t>
            </a:r>
            <a:endParaRPr lang="es-CO" sz="1600"/>
          </a:p>
          <a:p>
            <a:pPr marL="0" indent="0">
              <a:buFont typeface="+mj-lt"/>
              <a:buNone/>
            </a:pPr>
            <a:r>
              <a:rPr lang="es-CO" sz="1600"/>
              <a:t>*Reembolsos por traslados $ 6.838.800 </a:t>
            </a:r>
          </a:p>
          <a:p>
            <a:pPr marL="0" indent="0">
              <a:buFont typeface="+mj-lt"/>
              <a:buNone/>
            </a:pPr>
            <a:r>
              <a:rPr lang="es-CO" sz="1600"/>
              <a:t>*Medicamentos $ 20.119.327 </a:t>
            </a:r>
          </a:p>
          <a:p>
            <a:pPr marL="0" indent="0">
              <a:buFont typeface="+mj-lt"/>
              <a:buNone/>
            </a:pPr>
            <a:r>
              <a:rPr lang="es-CO" sz="1600"/>
              <a:t>*Terapias  $ 4.252.640 </a:t>
            </a:r>
          </a:p>
          <a:p>
            <a:pPr marL="0" indent="0">
              <a:buFont typeface="+mj-lt"/>
              <a:buNone/>
            </a:pPr>
            <a:endParaRPr lang="es-CO" sz="1600"/>
          </a:p>
          <a:p>
            <a:pPr marL="0" indent="0">
              <a:buNone/>
            </a:pPr>
            <a:endParaRPr lang="es-CO" sz="1600">
              <a:ea typeface="Source Sans Pro"/>
            </a:endParaRPr>
          </a:p>
          <a:p>
            <a:pPr marL="0" indent="0">
              <a:buFont typeface="+mj-lt"/>
              <a:buNone/>
            </a:pPr>
            <a:endParaRPr lang="es-CO" sz="1600" b="1"/>
          </a:p>
        </p:txBody>
      </p:sp>
      <p:sp>
        <p:nvSpPr>
          <p:cNvPr id="12" name="Marcador de texto 3">
            <a:extLst>
              <a:ext uri="{FF2B5EF4-FFF2-40B4-BE49-F238E27FC236}">
                <a16:creationId xmlns:a16="http://schemas.microsoft.com/office/drawing/2014/main" id="{2A30459A-A979-1999-FAA2-62B56A841E3C}"/>
              </a:ext>
            </a:extLst>
          </p:cNvPr>
          <p:cNvSpPr txBox="1">
            <a:spLocks/>
          </p:cNvSpPr>
          <p:nvPr/>
        </p:nvSpPr>
        <p:spPr>
          <a:xfrm>
            <a:off x="6005838" y="1589899"/>
            <a:ext cx="5998704" cy="2612410"/>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endParaRPr lang="it-IT" sz="1500" b="1">
              <a:ea typeface="Source Sans Pro"/>
            </a:endParaRPr>
          </a:p>
          <a:p>
            <a:pPr marL="0" indent="0">
              <a:buNone/>
            </a:pPr>
            <a:endParaRPr lang="es-CO" sz="1600">
              <a:ea typeface="Source Sans Pro"/>
            </a:endParaRPr>
          </a:p>
          <a:p>
            <a:pPr marL="0" indent="0">
              <a:buNone/>
            </a:pPr>
            <a:endParaRPr lang="es-CO" sz="1600">
              <a:ea typeface="Source Sans Pro"/>
            </a:endParaRPr>
          </a:p>
        </p:txBody>
      </p:sp>
      <p:sp>
        <p:nvSpPr>
          <p:cNvPr id="14" name="CuadroTexto 13">
            <a:extLst>
              <a:ext uri="{FF2B5EF4-FFF2-40B4-BE49-F238E27FC236}">
                <a16:creationId xmlns:a16="http://schemas.microsoft.com/office/drawing/2014/main" id="{4240E1B9-1A65-D1C0-D0B7-2DA8FAB72334}"/>
              </a:ext>
            </a:extLst>
          </p:cNvPr>
          <p:cNvSpPr txBox="1"/>
          <p:nvPr/>
        </p:nvSpPr>
        <p:spPr bwMode="auto">
          <a:xfrm>
            <a:off x="5832497" y="3472785"/>
            <a:ext cx="6098582"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indent="0">
              <a:buFont typeface="+mj-lt"/>
              <a:buNone/>
            </a:pPr>
            <a:r>
              <a:rPr lang="es-CO" sz="1600" b="1">
                <a:latin typeface="+mn-lt"/>
                <a:cs typeface="+mn-cs"/>
              </a:rPr>
              <a:t>COSTO IT: </a:t>
            </a:r>
          </a:p>
          <a:p>
            <a:pPr marL="0" indent="0">
              <a:buFont typeface="+mj-lt"/>
              <a:buNone/>
            </a:pPr>
            <a:r>
              <a:rPr lang="es-CO" sz="1600">
                <a:latin typeface="+mn-lt"/>
                <a:cs typeface="+mn-cs"/>
              </a:rPr>
              <a:t>$105.594.475 por 1981 días hasta el 13/05/2022</a:t>
            </a:r>
          </a:p>
        </p:txBody>
      </p:sp>
      <p:sp>
        <p:nvSpPr>
          <p:cNvPr id="3" name="CuadroTexto 2">
            <a:extLst>
              <a:ext uri="{FF2B5EF4-FFF2-40B4-BE49-F238E27FC236}">
                <a16:creationId xmlns:a16="http://schemas.microsoft.com/office/drawing/2014/main" id="{71225BC4-3CBE-3767-D5BE-0A5481A143E9}"/>
              </a:ext>
            </a:extLst>
          </p:cNvPr>
          <p:cNvSpPr txBox="1"/>
          <p:nvPr/>
        </p:nvSpPr>
        <p:spPr bwMode="auto">
          <a:xfrm>
            <a:off x="5856984" y="4365988"/>
            <a:ext cx="6098582"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anchor="t">
            <a:spAutoFit/>
          </a:bodyPr>
          <a:lstStyle/>
          <a:p>
            <a:r>
              <a:rPr lang="es-CO" sz="1600" b="1">
                <a:latin typeface="+mn-lt"/>
                <a:cs typeface="+mn-cs"/>
              </a:rPr>
              <a:t>PCL: </a:t>
            </a:r>
            <a:r>
              <a:rPr lang="es-CO" sz="1600">
                <a:latin typeface="Calibri"/>
                <a:ea typeface="Source Sans Pro"/>
                <a:cs typeface="Calibri"/>
              </a:rPr>
              <a:t>51.60% ARL AXA COLPATRIA 06/07/2022 Origen: AT</a:t>
            </a:r>
          </a:p>
          <a:p>
            <a:endParaRPr lang="es-CO" sz="1600" b="1">
              <a:latin typeface="Calibri"/>
              <a:cs typeface="Calibri"/>
            </a:endParaRPr>
          </a:p>
          <a:p>
            <a:r>
              <a:rPr lang="es-CO" sz="1600" b="1">
                <a:latin typeface="+mn-lt"/>
                <a:cs typeface="+mn-cs"/>
              </a:rPr>
              <a:t>ORIGEN DE INVALIDEZ:</a:t>
            </a:r>
          </a:p>
          <a:p>
            <a:r>
              <a:rPr lang="es-MX" sz="1600" b="1">
                <a:latin typeface="+mn-lt"/>
                <a:cs typeface="+mn-cs"/>
              </a:rPr>
              <a:t>AT: </a:t>
            </a:r>
            <a:r>
              <a:rPr lang="es-MX" sz="1600">
                <a:latin typeface="+mn-lt"/>
                <a:cs typeface="+mn-cs"/>
              </a:rPr>
              <a:t>Ruptura de ligamentos a nivel del tobillo y del pie, episodio depresivo grave sin síntomas psicóticos</a:t>
            </a:r>
          </a:p>
          <a:p>
            <a:r>
              <a:rPr lang="es-MX" sz="1600" b="1">
                <a:latin typeface="+mn-lt"/>
                <a:cs typeface="+mn-cs"/>
              </a:rPr>
              <a:t>OC: </a:t>
            </a:r>
            <a:r>
              <a:rPr lang="es-MX" sz="1600">
                <a:latin typeface="+mn-lt"/>
                <a:cs typeface="+mn-cs"/>
              </a:rPr>
              <a:t>otras deformidades adquiridas del tobillo y del pie</a:t>
            </a:r>
            <a:endParaRPr lang="es-CO" sz="1600">
              <a:latin typeface="+mn-lt"/>
              <a:cs typeface="+mn-cs"/>
            </a:endParaRPr>
          </a:p>
          <a:p>
            <a:pPr marL="0" indent="0">
              <a:buFontTx/>
              <a:buNone/>
            </a:pPr>
            <a:endParaRPr lang="es-CO" sz="1600">
              <a:latin typeface="Calibri"/>
              <a:cs typeface="Calibri"/>
            </a:endParaRPr>
          </a:p>
          <a:p>
            <a:endParaRPr lang="es-CO" sz="1600">
              <a:latin typeface="Calibri"/>
              <a:ea typeface="Source Sans Pro"/>
              <a:cs typeface="Calibri"/>
            </a:endParaRPr>
          </a:p>
          <a:p>
            <a:endParaRPr lang="es-CO" sz="1600">
              <a:latin typeface="+mn-lt"/>
              <a:ea typeface="Source Sans Pro"/>
              <a:cs typeface="+mn-cs"/>
            </a:endParaRPr>
          </a:p>
        </p:txBody>
      </p:sp>
      <p:sp>
        <p:nvSpPr>
          <p:cNvPr id="5" name="CuadroTexto 4">
            <a:extLst>
              <a:ext uri="{FF2B5EF4-FFF2-40B4-BE49-F238E27FC236}">
                <a16:creationId xmlns:a16="http://schemas.microsoft.com/office/drawing/2014/main" id="{DDF93F76-9007-F7ED-B07D-E9C3FA5C50CF}"/>
              </a:ext>
            </a:extLst>
          </p:cNvPr>
          <p:cNvSpPr txBox="1"/>
          <p:nvPr/>
        </p:nvSpPr>
        <p:spPr bwMode="auto">
          <a:xfrm>
            <a:off x="5903129" y="1358267"/>
            <a:ext cx="6101413" cy="19697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spcFirstLastPara="0" vertOverflow="overflow" horzOverflow="overflow" vert="horz" wrap="square" lIns="0" tIns="0" rIns="0" bIns="0" numCol="1" spcCol="0" rtlCol="0" fromWordArt="0" anchor="b" anchorCtr="0" forceAA="0" compatLnSpc="1">
            <a:prstTxWarp prst="textNoShape">
              <a:avLst/>
            </a:prstTxWarp>
            <a:spAutoFit/>
          </a:bodyPr>
          <a:lstStyle/>
          <a:p>
            <a:pPr eaLnBrk="1" hangingPunct="1"/>
            <a:r>
              <a:rPr lang="es-CO" sz="1600" b="1">
                <a:latin typeface="+mn-lt"/>
                <a:cs typeface="+mn-cs"/>
              </a:rPr>
              <a:t>HALLAZGOS:</a:t>
            </a:r>
          </a:p>
          <a:p>
            <a:pPr eaLnBrk="1" hangingPunct="1"/>
            <a:r>
              <a:rPr lang="es-CO" sz="1600">
                <a:latin typeface="+mj-lt"/>
                <a:cs typeface="Segoe UI"/>
              </a:rPr>
              <a:t>*Agenda varias citas el mismo día con diferencia en horario, por cada cita recobra traslado ida y vuelta a casa.</a:t>
            </a:r>
            <a:r>
              <a:rPr lang="en-US" sz="1600">
                <a:latin typeface="+mj-lt"/>
                <a:cs typeface="Segoe UI"/>
              </a:rPr>
              <a:t>​</a:t>
            </a:r>
            <a:endParaRPr lang="en-US" sz="1600">
              <a:latin typeface="+mj-lt"/>
              <a:ea typeface="Source Sans Pro"/>
              <a:cs typeface="Segoe UI"/>
            </a:endParaRPr>
          </a:p>
          <a:p>
            <a:pPr eaLnBrk="1" hangingPunct="1"/>
            <a:r>
              <a:rPr lang="es-CO" sz="1600">
                <a:latin typeface="+mj-lt"/>
                <a:cs typeface="Segoe UI"/>
              </a:rPr>
              <a:t>*CL. DEL DOLOR (25/04/2022): mala posibilidad de rehabilitación  continuamos manejo multimodal con el cual tiene pobre</a:t>
            </a:r>
            <a:r>
              <a:rPr lang="en-US" sz="1600">
                <a:latin typeface="+mj-lt"/>
                <a:cs typeface="Segoe UI"/>
              </a:rPr>
              <a:t>​ </a:t>
            </a:r>
            <a:r>
              <a:rPr lang="es-CO" sz="1600">
                <a:latin typeface="+mj-lt"/>
                <a:cs typeface="Segoe UI"/>
              </a:rPr>
              <a:t>Alivio.</a:t>
            </a:r>
          </a:p>
          <a:p>
            <a:pPr eaLnBrk="1" hangingPunct="1"/>
            <a:r>
              <a:rPr lang="es-CO" sz="1600">
                <a:latin typeface="+mj-lt"/>
                <a:cs typeface="Segoe UI"/>
              </a:rPr>
              <a:t>*Manejo por psiquiatría de EPS debido a queja sobre profesionales de ARL.</a:t>
            </a:r>
          </a:p>
        </p:txBody>
      </p:sp>
    </p:spTree>
    <p:extLst>
      <p:ext uri="{BB962C8B-B14F-4D97-AF65-F5344CB8AC3E}">
        <p14:creationId xmlns:p14="http://schemas.microsoft.com/office/powerpoint/2010/main" val="2314956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82692"/>
            <a:ext cx="11719133" cy="470429"/>
          </a:xfrm>
        </p:spPr>
        <p:txBody>
          <a:bodyPr/>
          <a:lstStyle/>
          <a:p>
            <a:pPr algn="ctr"/>
            <a:r>
              <a:rPr lang="es-MX" b="1"/>
              <a:t>Caso #1</a:t>
            </a:r>
            <a:endParaRPr lang="es-CO" b="1"/>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578175" y="499678"/>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OSCAR RICARDO CELIS ARIZA con CC 13514670 – Siniestro 20140089628</a:t>
            </a:r>
            <a:endParaRPr lang="es-CO"/>
          </a:p>
        </p:txBody>
      </p:sp>
      <p:sp>
        <p:nvSpPr>
          <p:cNvPr id="9" name="Marcador de texto 3">
            <a:extLst>
              <a:ext uri="{FF2B5EF4-FFF2-40B4-BE49-F238E27FC236}">
                <a16:creationId xmlns:a16="http://schemas.microsoft.com/office/drawing/2014/main" id="{95DFAA0F-2873-4FAB-A820-01CE90853470}"/>
              </a:ext>
            </a:extLst>
          </p:cNvPr>
          <p:cNvSpPr txBox="1">
            <a:spLocks/>
          </p:cNvSpPr>
          <p:nvPr/>
        </p:nvSpPr>
        <p:spPr>
          <a:xfrm>
            <a:off x="6396358" y="3287054"/>
            <a:ext cx="5517824" cy="1914033"/>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MX" sz="1600" b="1"/>
              <a:t>CONCLUSIÓN DE INVESTIGACIÓN: </a:t>
            </a:r>
          </a:p>
          <a:p>
            <a:pPr marL="0" indent="0">
              <a:buNone/>
            </a:pPr>
            <a:r>
              <a:rPr lang="es-MX" sz="1600"/>
              <a:t>S</a:t>
            </a:r>
            <a:r>
              <a:rPr lang="es-CO" sz="1600"/>
              <a:t>e confirma que el paciente se ausenta de su vivienda a bordo de una motocicleta, llega a bordo de esta como conductor. Al realizar la consulta por placa y su documento de identidad son datos erróneos, ante la base de datos del Registro Único Nacional de Tránsito – RUNT.</a:t>
            </a:r>
            <a:endParaRPr lang="es-CO" sz="1600">
              <a:ea typeface="Source Sans Pro"/>
            </a:endParaRPr>
          </a:p>
          <a:p>
            <a:pPr marL="0" indent="0">
              <a:buFont typeface="+mj-lt"/>
              <a:buNone/>
            </a:pPr>
            <a:r>
              <a:rPr lang="es-CO" sz="1600"/>
              <a:t>Se evidencia que el afiliado NO necesita ayuda para realizar sus movimientos, mantenerse en pie o caminar; camina desde su casa a la tienda, un tramo de 20 metros de distancia sin problema y sin necesidad de alguna ayuda como muletas, bastón o apoyo de otra persona.</a:t>
            </a:r>
            <a:endParaRPr lang="es-CO" sz="1600">
              <a:ea typeface="Source Sans Pro"/>
            </a:endParaRPr>
          </a:p>
        </p:txBody>
      </p:sp>
      <p:sp>
        <p:nvSpPr>
          <p:cNvPr id="12" name="Marcador de texto 3">
            <a:extLst>
              <a:ext uri="{FF2B5EF4-FFF2-40B4-BE49-F238E27FC236}">
                <a16:creationId xmlns:a16="http://schemas.microsoft.com/office/drawing/2014/main" id="{2A30459A-A979-1999-FAA2-62B56A841E3C}"/>
              </a:ext>
            </a:extLst>
          </p:cNvPr>
          <p:cNvSpPr txBox="1">
            <a:spLocks/>
          </p:cNvSpPr>
          <p:nvPr/>
        </p:nvSpPr>
        <p:spPr>
          <a:xfrm>
            <a:off x="578175" y="2526193"/>
            <a:ext cx="5517824" cy="2727429"/>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it-IT" sz="1600" b="1"/>
              <a:t>6 FALLOS DE TUTELA :</a:t>
            </a:r>
            <a:endParaRPr lang="it-IT" sz="1600" b="1">
              <a:ea typeface="Source Sans Pro"/>
            </a:endParaRPr>
          </a:p>
          <a:p>
            <a:pPr marL="0" indent="0">
              <a:buFont typeface="+mj-lt"/>
              <a:buNone/>
            </a:pPr>
            <a:r>
              <a:rPr lang="es-CO" sz="1600"/>
              <a:t>29/10/2019: </a:t>
            </a:r>
            <a:r>
              <a:rPr lang="it-IT" sz="1600"/>
              <a:t>pagar </a:t>
            </a:r>
            <a:r>
              <a:rPr lang="es-CO" sz="1600"/>
              <a:t>incapacidad médica ordenada por el médico tratante y en adelante las incapacidades que se sigan causando hasta el médico tratante emita un concepto favorable de recuperación o se pueda efectuar una nueva calificación de invalidez</a:t>
            </a:r>
            <a:endParaRPr lang="es-CO" sz="1600">
              <a:ea typeface="Source Sans Pro"/>
            </a:endParaRPr>
          </a:p>
          <a:p>
            <a:pPr marL="0" indent="0">
              <a:buNone/>
            </a:pPr>
            <a:endParaRPr lang="es-CO" sz="1600">
              <a:ea typeface="Source Sans Pro"/>
            </a:endParaRPr>
          </a:p>
          <a:p>
            <a:pPr marL="0" indent="0">
              <a:buNone/>
            </a:pPr>
            <a:r>
              <a:rPr lang="es-CO" sz="1600">
                <a:ea typeface="Source Sans Pro"/>
              </a:rPr>
              <a:t>06/07/2022: Se califica PCL integral, se solicita notificar prioritariamente a las partes interesadas y se envía al área jurídica para dar respuesta al incidente de desacato presentado por el colaborador </a:t>
            </a:r>
          </a:p>
          <a:p>
            <a:pPr marL="0" indent="0">
              <a:buNone/>
            </a:pPr>
            <a:endParaRPr lang="es-CO" sz="1600">
              <a:ea typeface="Source Sans Pro"/>
            </a:endParaRPr>
          </a:p>
          <a:p>
            <a:pPr marL="0" indent="0">
              <a:buNone/>
            </a:pPr>
            <a:endParaRPr lang="es-CO" sz="1600">
              <a:ea typeface="Source Sans Pro"/>
            </a:endParaRPr>
          </a:p>
        </p:txBody>
      </p:sp>
      <p:sp>
        <p:nvSpPr>
          <p:cNvPr id="3" name="CuadroTexto 2">
            <a:extLst>
              <a:ext uri="{FF2B5EF4-FFF2-40B4-BE49-F238E27FC236}">
                <a16:creationId xmlns:a16="http://schemas.microsoft.com/office/drawing/2014/main" id="{EC847DA4-1C91-9254-7E6D-8C142FA0A72B}"/>
              </a:ext>
            </a:extLst>
          </p:cNvPr>
          <p:cNvSpPr txBox="1"/>
          <p:nvPr/>
        </p:nvSpPr>
        <p:spPr bwMode="auto">
          <a:xfrm>
            <a:off x="6396359" y="1146519"/>
            <a:ext cx="5559208" cy="17235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b">
            <a:spAutoFit/>
          </a:bodyPr>
          <a:lstStyle/>
          <a:p>
            <a:pPr eaLnBrk="1" hangingPunct="1"/>
            <a:r>
              <a:rPr lang="es-MX" sz="1600" b="1">
                <a:latin typeface="+mn-lt"/>
                <a:cs typeface="+mn-cs"/>
              </a:rPr>
              <a:t>EXAMEN FÍSICO ML 29/04/2022:</a:t>
            </a:r>
          </a:p>
          <a:p>
            <a:pPr eaLnBrk="1" hangingPunct="1"/>
            <a:r>
              <a:rPr lang="es-MX" sz="1600">
                <a:latin typeface="+mn-lt"/>
                <a:cs typeface="+mn-cs"/>
              </a:rPr>
              <a:t>paciente que ingresa por sus propios medios al consultorio consiente alerta orientado, marcha normal con apoyo de bastón de una sola punta en mano derecha ordenado por ortopedia. En pierna izquierda hay cambio de coloración en tercio distal asociado a edema leve, con hiperalgesia y disestesia, refiere hipoestesia en dedos 4 y 5 de pie izquierdo.</a:t>
            </a:r>
            <a:endParaRPr lang="es-CO" sz="1600" err="1">
              <a:latin typeface="+mn-lt"/>
              <a:cs typeface="+mn-cs"/>
            </a:endParaRPr>
          </a:p>
        </p:txBody>
      </p:sp>
      <p:sp>
        <p:nvSpPr>
          <p:cNvPr id="4" name="CuadroTexto 3">
            <a:extLst>
              <a:ext uri="{FF2B5EF4-FFF2-40B4-BE49-F238E27FC236}">
                <a16:creationId xmlns:a16="http://schemas.microsoft.com/office/drawing/2014/main" id="{A7906F60-51E4-5176-ECB8-80C0E15C9586}"/>
              </a:ext>
            </a:extLst>
          </p:cNvPr>
          <p:cNvSpPr txBox="1"/>
          <p:nvPr/>
        </p:nvSpPr>
        <p:spPr bwMode="auto">
          <a:xfrm>
            <a:off x="578175" y="1219152"/>
            <a:ext cx="5517824" cy="49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b">
            <a:spAutoFit/>
          </a:bodyPr>
          <a:lstStyle/>
          <a:p>
            <a:pPr eaLnBrk="1" hangingPunct="1"/>
            <a:r>
              <a:rPr lang="es-MX" sz="1600" b="1">
                <a:latin typeface="+mn-lt"/>
                <a:cs typeface="+mn-cs"/>
              </a:rPr>
              <a:t>DX ÚLTIMA IT:</a:t>
            </a:r>
          </a:p>
          <a:p>
            <a:pPr eaLnBrk="1" hangingPunct="1"/>
            <a:r>
              <a:rPr lang="es-CO" sz="1600">
                <a:latin typeface="+mn-lt"/>
                <a:cs typeface="+mn-cs"/>
              </a:rPr>
              <a:t>Trastorno depresivo recurrente, episodio depresivo</a:t>
            </a:r>
          </a:p>
        </p:txBody>
      </p:sp>
    </p:spTree>
    <p:extLst>
      <p:ext uri="{BB962C8B-B14F-4D97-AF65-F5344CB8AC3E}">
        <p14:creationId xmlns:p14="http://schemas.microsoft.com/office/powerpoint/2010/main" val="34149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82692"/>
            <a:ext cx="11719133" cy="470429"/>
          </a:xfrm>
        </p:spPr>
        <p:txBody>
          <a:bodyPr/>
          <a:lstStyle/>
          <a:p>
            <a:pPr algn="ctr"/>
            <a:r>
              <a:rPr lang="es-MX" b="1"/>
              <a:t>Caso #2</a:t>
            </a:r>
            <a:endParaRPr lang="es-CO" b="1"/>
          </a:p>
        </p:txBody>
      </p:sp>
      <p:sp>
        <p:nvSpPr>
          <p:cNvPr id="4" name="Marcador de texto 3">
            <a:extLst>
              <a:ext uri="{FF2B5EF4-FFF2-40B4-BE49-F238E27FC236}">
                <a16:creationId xmlns:a16="http://schemas.microsoft.com/office/drawing/2014/main" id="{BBC5CACE-9351-488A-8264-CA06055B807B}"/>
              </a:ext>
            </a:extLst>
          </p:cNvPr>
          <p:cNvSpPr>
            <a:spLocks noGrp="1"/>
          </p:cNvSpPr>
          <p:nvPr>
            <p:ph type="body" sz="quarter" idx="12"/>
          </p:nvPr>
        </p:nvSpPr>
        <p:spPr>
          <a:xfrm>
            <a:off x="408238" y="1593815"/>
            <a:ext cx="5535445" cy="496687"/>
          </a:xfrm>
        </p:spPr>
        <p:txBody>
          <a:bodyPr/>
          <a:lstStyle/>
          <a:p>
            <a:pPr marL="0" indent="0">
              <a:spcAft>
                <a:spcPts val="0"/>
              </a:spcAft>
              <a:buNone/>
            </a:pPr>
            <a:r>
              <a:rPr lang="es-MX" sz="1600" b="1"/>
              <a:t>AT DE 24/06/2015:</a:t>
            </a:r>
            <a:r>
              <a:rPr lang="es-CO" sz="1600" b="1"/>
              <a:t>  </a:t>
            </a:r>
          </a:p>
          <a:p>
            <a:pPr marL="0" indent="0">
              <a:spcAft>
                <a:spcPts val="0"/>
              </a:spcAft>
              <a:buNone/>
            </a:pPr>
            <a:r>
              <a:rPr lang="es-CO" sz="1600"/>
              <a:t>Trastorno del menisco izq. ARTROSCOPIA RODILLA CON REMODELACION MENISCAL.</a:t>
            </a:r>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408238" y="717168"/>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ANDRES  ALEGRIA BASTIDAS con CC 1143833529 – Siniestro 20150053158</a:t>
            </a:r>
            <a:endParaRPr lang="es-CO"/>
          </a:p>
        </p:txBody>
      </p:sp>
      <p:sp>
        <p:nvSpPr>
          <p:cNvPr id="11" name="Marcador de texto 3">
            <a:extLst>
              <a:ext uri="{FF2B5EF4-FFF2-40B4-BE49-F238E27FC236}">
                <a16:creationId xmlns:a16="http://schemas.microsoft.com/office/drawing/2014/main" id="{0607796C-3FF5-4C8E-90B3-D7A0756711F7}"/>
              </a:ext>
            </a:extLst>
          </p:cNvPr>
          <p:cNvSpPr txBox="1">
            <a:spLocks/>
          </p:cNvSpPr>
          <p:nvPr/>
        </p:nvSpPr>
        <p:spPr>
          <a:xfrm>
            <a:off x="408237" y="2767953"/>
            <a:ext cx="5535445" cy="1609242"/>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es-CO" sz="1600" b="1"/>
              <a:t>ALTO GASTO 2021:</a:t>
            </a:r>
          </a:p>
          <a:p>
            <a:pPr marL="0" indent="0">
              <a:buFont typeface="+mj-lt"/>
              <a:buNone/>
            </a:pPr>
            <a:r>
              <a:rPr lang="es-CO" sz="1600"/>
              <a:t>*Reembolsos por traslados $ 67.720.000 (JAMUNDI-CALI $140.000 POR TERAPIA EN TAXI)</a:t>
            </a:r>
          </a:p>
          <a:p>
            <a:pPr marL="0" indent="0">
              <a:buNone/>
            </a:pPr>
            <a:endParaRPr lang="es-CO" sz="1600"/>
          </a:p>
          <a:p>
            <a:pPr marL="0" indent="0">
              <a:buFont typeface="+mj-lt"/>
              <a:buNone/>
            </a:pPr>
            <a:r>
              <a:rPr lang="es-CO" sz="1600" b="1"/>
              <a:t>ALTO GASTO 2022 </a:t>
            </a:r>
            <a:r>
              <a:rPr lang="es-CO" sz="1600"/>
              <a:t>(EN-MAY)</a:t>
            </a:r>
            <a:r>
              <a:rPr lang="es-CO" sz="1600" b="1"/>
              <a:t>:</a:t>
            </a:r>
          </a:p>
          <a:p>
            <a:pPr marL="0" indent="0">
              <a:buFont typeface="+mj-lt"/>
              <a:buNone/>
            </a:pPr>
            <a:r>
              <a:rPr lang="es-CO" sz="1600"/>
              <a:t>*Reembolsos por traslados $ 26.320.000</a:t>
            </a:r>
          </a:p>
          <a:p>
            <a:pPr marL="0" indent="0">
              <a:buFont typeface="+mj-lt"/>
              <a:buNone/>
            </a:pPr>
            <a:endParaRPr lang="es-CO" sz="1600"/>
          </a:p>
          <a:p>
            <a:pPr marL="0" indent="0">
              <a:buNone/>
            </a:pPr>
            <a:endParaRPr lang="es-CO" sz="1600" b="1"/>
          </a:p>
        </p:txBody>
      </p:sp>
      <p:sp>
        <p:nvSpPr>
          <p:cNvPr id="14" name="CuadroTexto 13">
            <a:extLst>
              <a:ext uri="{FF2B5EF4-FFF2-40B4-BE49-F238E27FC236}">
                <a16:creationId xmlns:a16="http://schemas.microsoft.com/office/drawing/2014/main" id="{4240E1B9-1A65-D1C0-D0B7-2DA8FAB72334}"/>
              </a:ext>
            </a:extLst>
          </p:cNvPr>
          <p:cNvSpPr txBox="1"/>
          <p:nvPr/>
        </p:nvSpPr>
        <p:spPr bwMode="auto">
          <a:xfrm>
            <a:off x="268820" y="4968060"/>
            <a:ext cx="6098582"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indent="0">
              <a:buFont typeface="+mj-lt"/>
              <a:buNone/>
            </a:pPr>
            <a:r>
              <a:rPr lang="es-CO" sz="1600" b="1">
                <a:latin typeface="+mn-lt"/>
                <a:cs typeface="+mn-cs"/>
              </a:rPr>
              <a:t>COSTO IT: </a:t>
            </a:r>
          </a:p>
          <a:p>
            <a:pPr marL="0" indent="0">
              <a:buFont typeface="+mj-lt"/>
              <a:buNone/>
            </a:pPr>
            <a:r>
              <a:rPr lang="es-CO" sz="1600">
                <a:latin typeface="+mn-lt"/>
                <a:cs typeface="+mn-cs"/>
              </a:rPr>
              <a:t>$ 62.040.501 por 1924 días al 28/04/2022</a:t>
            </a:r>
          </a:p>
        </p:txBody>
      </p:sp>
      <p:sp>
        <p:nvSpPr>
          <p:cNvPr id="3" name="CuadroTexto 2">
            <a:extLst>
              <a:ext uri="{FF2B5EF4-FFF2-40B4-BE49-F238E27FC236}">
                <a16:creationId xmlns:a16="http://schemas.microsoft.com/office/drawing/2014/main" id="{7422C835-1377-CD4C-DEA4-F5723E775DBF}"/>
              </a:ext>
            </a:extLst>
          </p:cNvPr>
          <p:cNvSpPr txBox="1"/>
          <p:nvPr/>
        </p:nvSpPr>
        <p:spPr bwMode="auto">
          <a:xfrm>
            <a:off x="5943682" y="3844676"/>
            <a:ext cx="5535445" cy="14157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anchor="t">
            <a:spAutoFit/>
          </a:bodyPr>
          <a:lstStyle/>
          <a:p>
            <a:r>
              <a:rPr lang="es-CO" sz="1600" b="1">
                <a:latin typeface="+mn-lt"/>
                <a:cs typeface="+mn-cs"/>
              </a:rPr>
              <a:t>PCL: </a:t>
            </a:r>
            <a:r>
              <a:rPr lang="es-CO" sz="1600">
                <a:latin typeface="+mn-lt"/>
                <a:cs typeface="+mn-cs"/>
              </a:rPr>
              <a:t>19.20%  ARL AXA COLPATRIA 10/08/2019</a:t>
            </a:r>
          </a:p>
          <a:p>
            <a:endParaRPr lang="es-CO">
              <a:latin typeface="Calibri"/>
              <a:cs typeface="Calibri"/>
            </a:endParaRPr>
          </a:p>
          <a:p>
            <a:r>
              <a:rPr lang="es-CO" sz="1600" b="1">
                <a:latin typeface="+mn-lt"/>
                <a:cs typeface="+mn-cs"/>
              </a:rPr>
              <a:t>ORIGEN:</a:t>
            </a:r>
          </a:p>
          <a:p>
            <a:r>
              <a:rPr lang="es-CO" sz="1600" b="1">
                <a:latin typeface="+mn-lt"/>
                <a:cs typeface="+mn-cs"/>
              </a:rPr>
              <a:t>AT:</a:t>
            </a:r>
            <a:r>
              <a:rPr lang="es-CO" b="1">
                <a:latin typeface="+mn-lt"/>
                <a:cs typeface="+mn-cs"/>
              </a:rPr>
              <a:t> </a:t>
            </a:r>
            <a:r>
              <a:rPr lang="es-CO">
                <a:latin typeface="+mn-lt"/>
                <a:cs typeface="+mn-cs"/>
              </a:rPr>
              <a:t>T</a:t>
            </a:r>
            <a:r>
              <a:rPr lang="es-CO" sz="1600">
                <a:latin typeface="+mn-lt"/>
                <a:cs typeface="+mn-cs"/>
              </a:rPr>
              <a:t>rastorno del menisco debido a desgarro o lesión antigua</a:t>
            </a:r>
            <a:endParaRPr lang="es-ES" sz="1600">
              <a:latin typeface="+mn-lt"/>
              <a:cs typeface="+mn-cs"/>
            </a:endParaRPr>
          </a:p>
          <a:p>
            <a:endParaRPr lang="es-CO">
              <a:latin typeface="Calibri"/>
              <a:cs typeface="Calibri"/>
            </a:endParaRPr>
          </a:p>
        </p:txBody>
      </p:sp>
      <p:sp>
        <p:nvSpPr>
          <p:cNvPr id="10" name="CuadroTexto 9">
            <a:extLst>
              <a:ext uri="{FF2B5EF4-FFF2-40B4-BE49-F238E27FC236}">
                <a16:creationId xmlns:a16="http://schemas.microsoft.com/office/drawing/2014/main" id="{2E64B559-0650-749B-1748-493D8F84980E}"/>
              </a:ext>
            </a:extLst>
          </p:cNvPr>
          <p:cNvSpPr txBox="1"/>
          <p:nvPr/>
        </p:nvSpPr>
        <p:spPr bwMode="auto">
          <a:xfrm>
            <a:off x="5943682" y="1510471"/>
            <a:ext cx="5840079" cy="20621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indent="0">
              <a:buNone/>
            </a:pPr>
            <a:r>
              <a:rPr lang="es-CO" sz="1600" b="1">
                <a:latin typeface="+mn-lt"/>
                <a:cs typeface="+mn-cs"/>
              </a:rPr>
              <a:t>HALLAZGOS:</a:t>
            </a:r>
          </a:p>
          <a:p>
            <a:pPr marL="0" indent="0">
              <a:buNone/>
            </a:pPr>
            <a:r>
              <a:rPr lang="es-CO" sz="1600">
                <a:latin typeface="+mn-lt"/>
                <a:cs typeface="+mn-cs"/>
              </a:rPr>
              <a:t>*Agenda varias citas el mismo día con diferencia en horario, por cada cita recobra traslado por cita.</a:t>
            </a:r>
          </a:p>
          <a:p>
            <a:pPr marL="0" indent="0">
              <a:buNone/>
            </a:pPr>
            <a:r>
              <a:rPr lang="es-CO" sz="1600"/>
              <a:t>*No acepta terapias en horarios cercanos del mismo día.</a:t>
            </a:r>
          </a:p>
          <a:p>
            <a:pPr marL="0" indent="0">
              <a:buNone/>
            </a:pPr>
            <a:r>
              <a:rPr lang="es-CO" sz="1600">
                <a:latin typeface="+mn-lt"/>
                <a:cs typeface="+mn-cs"/>
              </a:rPr>
              <a:t>*TF e hidroterapia 20 sesiones x mes de c/u ordenadas por ortopedia y fisiatría.</a:t>
            </a:r>
          </a:p>
          <a:p>
            <a:pPr marL="0" indent="0">
              <a:buNone/>
            </a:pPr>
            <a:r>
              <a:rPr lang="es-MX" sz="1600"/>
              <a:t>*Pendiente manejo </a:t>
            </a:r>
            <a:r>
              <a:rPr lang="es-MX" sz="1600" err="1"/>
              <a:t>Qx</a:t>
            </a:r>
            <a:r>
              <a:rPr lang="es-MX" sz="1600"/>
              <a:t> reconstrucción </a:t>
            </a:r>
            <a:r>
              <a:rPr lang="es-MX" sz="1600" err="1"/>
              <a:t>ligamentaria</a:t>
            </a:r>
            <a:r>
              <a:rPr lang="es-MX" sz="1600"/>
              <a:t> y lesión meniscal de rodilla izquierda.</a:t>
            </a:r>
            <a:endParaRPr lang="es-CO" sz="1600">
              <a:latin typeface="+mn-lt"/>
              <a:cs typeface="+mn-cs"/>
            </a:endParaRPr>
          </a:p>
        </p:txBody>
      </p:sp>
      <p:sp>
        <p:nvSpPr>
          <p:cNvPr id="12" name="CuadroTexto 11">
            <a:extLst>
              <a:ext uri="{FF2B5EF4-FFF2-40B4-BE49-F238E27FC236}">
                <a16:creationId xmlns:a16="http://schemas.microsoft.com/office/drawing/2014/main" id="{CC9E2CB3-71C3-269D-4897-5FD8138DC868}"/>
              </a:ext>
            </a:extLst>
          </p:cNvPr>
          <p:cNvSpPr txBox="1"/>
          <p:nvPr/>
        </p:nvSpPr>
        <p:spPr bwMode="auto">
          <a:xfrm>
            <a:off x="6095999" y="5429947"/>
            <a:ext cx="5114429" cy="49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rtlCol="0" anchor="b">
            <a:spAutoFit/>
          </a:bodyPr>
          <a:lstStyle/>
          <a:p>
            <a:pPr eaLnBrk="1" hangingPunct="1"/>
            <a:r>
              <a:rPr lang="es-MX" sz="1600" b="1">
                <a:latin typeface="+mn-lt"/>
                <a:cs typeface="+mn-cs"/>
              </a:rPr>
              <a:t>DX ÚLTIMA IT:</a:t>
            </a:r>
          </a:p>
          <a:p>
            <a:pPr eaLnBrk="1" hangingPunct="1"/>
            <a:r>
              <a:rPr lang="es-MX" sz="1600">
                <a:latin typeface="+mn-lt"/>
                <a:cs typeface="+mn-cs"/>
              </a:rPr>
              <a:t>Inestabilidad crónica de la rodilla (</a:t>
            </a:r>
            <a:r>
              <a:rPr lang="es-CO" sz="1600">
                <a:latin typeface="+mn-lt"/>
                <a:cs typeface="+mn-cs"/>
              </a:rPr>
              <a:t>2022/03/31)</a:t>
            </a:r>
          </a:p>
        </p:txBody>
      </p:sp>
    </p:spTree>
    <p:extLst>
      <p:ext uri="{BB962C8B-B14F-4D97-AF65-F5344CB8AC3E}">
        <p14:creationId xmlns:p14="http://schemas.microsoft.com/office/powerpoint/2010/main" val="89769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82692"/>
            <a:ext cx="11719133" cy="470429"/>
          </a:xfrm>
        </p:spPr>
        <p:txBody>
          <a:bodyPr/>
          <a:lstStyle/>
          <a:p>
            <a:pPr algn="ctr"/>
            <a:r>
              <a:rPr lang="es-MX" b="1"/>
              <a:t>Caso #2</a:t>
            </a:r>
            <a:endParaRPr lang="es-CO" b="1"/>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456729" y="685904"/>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ANDRES  ALEGRIA BASTIDAS con CC 1143833529 – Siniestro 20150053158</a:t>
            </a:r>
            <a:endParaRPr lang="es-CO"/>
          </a:p>
        </p:txBody>
      </p:sp>
      <p:sp>
        <p:nvSpPr>
          <p:cNvPr id="9" name="Marcador de texto 3">
            <a:extLst>
              <a:ext uri="{FF2B5EF4-FFF2-40B4-BE49-F238E27FC236}">
                <a16:creationId xmlns:a16="http://schemas.microsoft.com/office/drawing/2014/main" id="{95DFAA0F-2873-4FAB-A820-01CE90853470}"/>
              </a:ext>
            </a:extLst>
          </p:cNvPr>
          <p:cNvSpPr txBox="1">
            <a:spLocks/>
          </p:cNvSpPr>
          <p:nvPr/>
        </p:nvSpPr>
        <p:spPr>
          <a:xfrm>
            <a:off x="6316295" y="1431227"/>
            <a:ext cx="5207185" cy="2676034"/>
          </a:xfrm>
          <a:prstGeom prst="rect">
            <a:avLst/>
          </a:prstGeom>
        </p:spPr>
        <p:txBody>
          <a:bodyPr lIns="0" tIns="0" rIns="0" bIns="0"/>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es-MX" sz="1600" b="1"/>
              <a:t>CONCLUSIÓN DE INVESTIGACIÓN: </a:t>
            </a:r>
          </a:p>
          <a:p>
            <a:pPr marL="0" indent="0">
              <a:buFont typeface="+mj-lt"/>
              <a:buNone/>
            </a:pPr>
            <a:r>
              <a:rPr lang="es-CO" sz="1600"/>
              <a:t>Informe 24 de febrero del año 2021, cita médica se evidencia uso de muletas, pero utiliza medio de transporte moto y se ubica en lugar de residencia.</a:t>
            </a:r>
          </a:p>
          <a:p>
            <a:pPr marL="0" indent="0">
              <a:buFont typeface="+mj-lt"/>
              <a:buNone/>
            </a:pPr>
            <a:endParaRPr lang="es-CO" sz="1600"/>
          </a:p>
          <a:p>
            <a:pPr marL="0" indent="0">
              <a:buFont typeface="+mj-lt"/>
              <a:buNone/>
            </a:pPr>
            <a:r>
              <a:rPr lang="es-CO" sz="1600"/>
              <a:t>Informe 12 de marzo del año 2021, seguimiento para confirmar si el usuario se encontraba trabajando, sin éxito alguno, seguimiento en el centro de terapias, el usuario no asistió. </a:t>
            </a:r>
          </a:p>
          <a:p>
            <a:pPr marL="0" indent="0">
              <a:buFont typeface="+mj-lt"/>
              <a:buNone/>
            </a:pPr>
            <a:endParaRPr lang="es-CO" sz="1600"/>
          </a:p>
          <a:p>
            <a:pPr marL="0" indent="0">
              <a:buFont typeface="+mj-lt"/>
              <a:buNone/>
            </a:pPr>
            <a:r>
              <a:rPr lang="es-CO" sz="1600"/>
              <a:t>Informe 21 de abril del año 2021, registro fotográfico donde se evidencia al asegurado en algunas ocasiones sin el uso de sus ayudantes, momento en el que se encontraba al interior del centro comercial </a:t>
            </a:r>
            <a:r>
              <a:rPr lang="es-CO" sz="1600" err="1"/>
              <a:t>Cosmocentro</a:t>
            </a:r>
            <a:r>
              <a:rPr lang="es-CO" sz="1600"/>
              <a:t> de la ciudad de Cali. </a:t>
            </a:r>
          </a:p>
        </p:txBody>
      </p:sp>
      <p:sp>
        <p:nvSpPr>
          <p:cNvPr id="12" name="Marcador de texto 3">
            <a:extLst>
              <a:ext uri="{FF2B5EF4-FFF2-40B4-BE49-F238E27FC236}">
                <a16:creationId xmlns:a16="http://schemas.microsoft.com/office/drawing/2014/main" id="{2A30459A-A979-1999-FAA2-62B56A841E3C}"/>
              </a:ext>
            </a:extLst>
          </p:cNvPr>
          <p:cNvSpPr txBox="1">
            <a:spLocks/>
          </p:cNvSpPr>
          <p:nvPr/>
        </p:nvSpPr>
        <p:spPr>
          <a:xfrm>
            <a:off x="456729" y="1431227"/>
            <a:ext cx="5418977" cy="2367995"/>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it-IT" sz="1600" b="1"/>
              <a:t>FALLOS DE TUTELA :</a:t>
            </a:r>
          </a:p>
          <a:p>
            <a:pPr marL="0" indent="0">
              <a:buFont typeface="+mj-lt"/>
              <a:buNone/>
            </a:pPr>
            <a:r>
              <a:rPr lang="it-IT" sz="1600"/>
              <a:t>TUTELA DEL 15/09/2015: pago de </a:t>
            </a:r>
            <a:r>
              <a:rPr lang="es-CO" sz="1600"/>
              <a:t>incapacidades prescritas por su médico tratante y por las que este mismo suceso se sigan causando.</a:t>
            </a:r>
          </a:p>
          <a:p>
            <a:pPr marL="0" indent="0">
              <a:buNone/>
            </a:pPr>
            <a:r>
              <a:rPr lang="es-CO" sz="1600"/>
              <a:t>INCIDENTE DE DESACATO DEL 21/05/2018: Ordena que se autorice el traslado y viáticos, correspondientes (ida - vuelta) y su acompañante de ser necesario según lo determine el médico tratante, desde su lugar de residencia hasta en las ciudades donde pueda acceder  al tratamiento y citas médicas, y que, a su vez se le brinden, sin obstáculo de ningún tipo el tratamiento integral que requiera, conforme a lo prescrito por su médico tratante.</a:t>
            </a:r>
            <a:r>
              <a:rPr lang="it-IT" sz="1600"/>
              <a:t> </a:t>
            </a:r>
          </a:p>
        </p:txBody>
      </p:sp>
      <p:sp>
        <p:nvSpPr>
          <p:cNvPr id="7" name="CuadroTexto 6">
            <a:extLst>
              <a:ext uri="{FF2B5EF4-FFF2-40B4-BE49-F238E27FC236}">
                <a16:creationId xmlns:a16="http://schemas.microsoft.com/office/drawing/2014/main" id="{7F49D8D5-CCFE-9A3E-7843-B3799BEBF524}"/>
              </a:ext>
            </a:extLst>
          </p:cNvPr>
          <p:cNvSpPr txBox="1"/>
          <p:nvPr/>
        </p:nvSpPr>
        <p:spPr bwMode="auto">
          <a:xfrm>
            <a:off x="372190" y="4690225"/>
            <a:ext cx="5714711"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s-MX" sz="1600" b="1">
                <a:latin typeface="+mn-lt"/>
                <a:cs typeface="+mn-cs"/>
              </a:rPr>
              <a:t>EXAMEN FÍSICO ML 06/07/2022: </a:t>
            </a:r>
          </a:p>
          <a:p>
            <a:r>
              <a:rPr lang="es-MX" sz="1600">
                <a:latin typeface="+mn-lt"/>
                <a:cs typeface="+mn-cs"/>
              </a:rPr>
              <a:t>paciente en aparente buen estado general, ingresa apoyado en muletas, sin acompañante, marcha con apoyo de muletas. No</a:t>
            </a:r>
          </a:p>
          <a:p>
            <a:r>
              <a:rPr lang="es-MX" sz="1600">
                <a:latin typeface="+mn-lt"/>
                <a:cs typeface="+mn-cs"/>
              </a:rPr>
              <a:t>puede realizar marcha en puntas y talones, hipotrofia de cuádriceps femoral izquierdo, AMAS limitados en rodilla izquierda por dolor, extensión 0º, flexión 120º muy dolorosa .</a:t>
            </a:r>
            <a:endParaRPr lang="es-CO" sz="1600">
              <a:latin typeface="+mn-lt"/>
              <a:cs typeface="+mn-cs"/>
            </a:endParaRPr>
          </a:p>
        </p:txBody>
      </p:sp>
    </p:spTree>
    <p:extLst>
      <p:ext uri="{BB962C8B-B14F-4D97-AF65-F5344CB8AC3E}">
        <p14:creationId xmlns:p14="http://schemas.microsoft.com/office/powerpoint/2010/main" val="2310884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82692"/>
            <a:ext cx="11719133" cy="470429"/>
          </a:xfrm>
        </p:spPr>
        <p:txBody>
          <a:bodyPr/>
          <a:lstStyle/>
          <a:p>
            <a:pPr algn="ctr"/>
            <a:r>
              <a:rPr lang="es-MX" b="1"/>
              <a:t>Caso #3</a:t>
            </a:r>
            <a:endParaRPr lang="es-CO" b="1"/>
          </a:p>
        </p:txBody>
      </p:sp>
      <p:sp>
        <p:nvSpPr>
          <p:cNvPr id="4" name="Marcador de texto 3">
            <a:extLst>
              <a:ext uri="{FF2B5EF4-FFF2-40B4-BE49-F238E27FC236}">
                <a16:creationId xmlns:a16="http://schemas.microsoft.com/office/drawing/2014/main" id="{BBC5CACE-9351-488A-8264-CA06055B807B}"/>
              </a:ext>
            </a:extLst>
          </p:cNvPr>
          <p:cNvSpPr>
            <a:spLocks noGrp="1"/>
          </p:cNvSpPr>
          <p:nvPr>
            <p:ph type="body" sz="quarter" idx="12"/>
          </p:nvPr>
        </p:nvSpPr>
        <p:spPr>
          <a:xfrm>
            <a:off x="472867" y="1618847"/>
            <a:ext cx="5535445" cy="496687"/>
          </a:xfrm>
        </p:spPr>
        <p:txBody>
          <a:bodyPr/>
          <a:lstStyle/>
          <a:p>
            <a:pPr marL="0" indent="0">
              <a:spcAft>
                <a:spcPts val="0"/>
              </a:spcAft>
              <a:buNone/>
            </a:pPr>
            <a:r>
              <a:rPr lang="es-MX" sz="1600" b="1"/>
              <a:t>AT DE 30/01/2004: </a:t>
            </a:r>
          </a:p>
          <a:p>
            <a:pPr marL="0" indent="0">
              <a:spcAft>
                <a:spcPts val="0"/>
              </a:spcAft>
              <a:buNone/>
            </a:pPr>
            <a:r>
              <a:rPr lang="es-MX" sz="1600"/>
              <a:t>F</a:t>
            </a:r>
            <a:r>
              <a:rPr lang="es-CO" sz="1600"/>
              <a:t>x de cabeza peroné </a:t>
            </a:r>
            <a:r>
              <a:rPr lang="es-CO" sz="1600" err="1"/>
              <a:t>izq</a:t>
            </a:r>
            <a:r>
              <a:rPr lang="es-CO" sz="1600"/>
              <a:t>, ruptura LCA de rodilla </a:t>
            </a:r>
            <a:r>
              <a:rPr lang="es-CO" sz="1600" err="1"/>
              <a:t>izq</a:t>
            </a:r>
            <a:r>
              <a:rPr lang="es-CO" sz="1600"/>
              <a:t>, </a:t>
            </a:r>
            <a:r>
              <a:rPr lang="es-CO" sz="1600" err="1"/>
              <a:t>Fx</a:t>
            </a:r>
            <a:r>
              <a:rPr lang="es-CO" sz="1600"/>
              <a:t> de astrágalo de pie derecho, contusión de manos bilateral y columna. Ha requerido varios procedimientos </a:t>
            </a:r>
            <a:r>
              <a:rPr lang="es-CO" sz="1600" err="1"/>
              <a:t>Qxs</a:t>
            </a:r>
            <a:r>
              <a:rPr lang="es-CO" sz="1600"/>
              <a:t>.</a:t>
            </a:r>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472867" y="700104"/>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MIGUEL ANGEL PARRA con CC 85465747 – Siniestro 20120072075</a:t>
            </a:r>
            <a:endParaRPr lang="es-CO"/>
          </a:p>
        </p:txBody>
      </p:sp>
      <p:sp>
        <p:nvSpPr>
          <p:cNvPr id="11" name="Marcador de texto 3">
            <a:extLst>
              <a:ext uri="{FF2B5EF4-FFF2-40B4-BE49-F238E27FC236}">
                <a16:creationId xmlns:a16="http://schemas.microsoft.com/office/drawing/2014/main" id="{0607796C-3FF5-4C8E-90B3-D7A0756711F7}"/>
              </a:ext>
            </a:extLst>
          </p:cNvPr>
          <p:cNvSpPr txBox="1">
            <a:spLocks/>
          </p:cNvSpPr>
          <p:nvPr/>
        </p:nvSpPr>
        <p:spPr>
          <a:xfrm>
            <a:off x="472866" y="2952687"/>
            <a:ext cx="5535445" cy="1609242"/>
          </a:xfrm>
          <a:prstGeom prst="rect">
            <a:avLst/>
          </a:prstGeom>
        </p:spPr>
        <p:txBody>
          <a:bodyPr lIns="0" tIns="0" rIns="0" bIns="0"/>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es-CO" sz="1600" b="1"/>
              <a:t>ALTO GASTO 2021:</a:t>
            </a:r>
          </a:p>
          <a:p>
            <a:pPr marL="0" indent="0">
              <a:buFont typeface="+mj-lt"/>
              <a:buNone/>
            </a:pPr>
            <a:r>
              <a:rPr lang="es-CO" sz="1600"/>
              <a:t>*Medicamentos  $ 23.640.650 (ordenados por Cl. Del dolor, Medicina Interna y psiquiatría)</a:t>
            </a:r>
          </a:p>
          <a:p>
            <a:pPr marL="0" indent="0">
              <a:buFont typeface="+mj-lt"/>
              <a:buNone/>
            </a:pPr>
            <a:endParaRPr lang="es-CO" sz="1600"/>
          </a:p>
          <a:p>
            <a:pPr marL="0" indent="0">
              <a:buFont typeface="+mj-lt"/>
              <a:buNone/>
            </a:pPr>
            <a:r>
              <a:rPr lang="es-CO" sz="1600" b="1"/>
              <a:t>ALTO GASTO 2022 </a:t>
            </a:r>
            <a:r>
              <a:rPr lang="es-CO" sz="1600"/>
              <a:t>(EN-MAY)</a:t>
            </a:r>
            <a:r>
              <a:rPr lang="es-CO" sz="1600" b="1"/>
              <a:t>:</a:t>
            </a:r>
          </a:p>
          <a:p>
            <a:pPr marL="0" indent="0">
              <a:buFont typeface="+mj-lt"/>
              <a:buNone/>
            </a:pPr>
            <a:r>
              <a:rPr lang="es-CO" sz="1600"/>
              <a:t>*Medicamentos $ 5.000.219 </a:t>
            </a:r>
          </a:p>
          <a:p>
            <a:pPr marL="0" indent="0">
              <a:buFont typeface="+mj-lt"/>
              <a:buNone/>
            </a:pPr>
            <a:r>
              <a:rPr lang="es-CO" sz="1600"/>
              <a:t>*Transportes  $ 1.695.942 </a:t>
            </a:r>
          </a:p>
          <a:p>
            <a:pPr marL="0" indent="0">
              <a:buNone/>
            </a:pPr>
            <a:endParaRPr lang="es-CO" sz="1600"/>
          </a:p>
          <a:p>
            <a:pPr marL="0" indent="0">
              <a:buNone/>
            </a:pPr>
            <a:r>
              <a:rPr lang="es-CO" sz="1600" b="1">
                <a:latin typeface="+mn-lt"/>
                <a:cs typeface="+mn-cs"/>
              </a:rPr>
              <a:t>HALLAZGOS:</a:t>
            </a:r>
          </a:p>
          <a:p>
            <a:pPr marL="0" indent="0">
              <a:buNone/>
            </a:pPr>
            <a:r>
              <a:rPr lang="es-CO" sz="1600"/>
              <a:t>*No asistió a junta de ortopedia 23/06/2022</a:t>
            </a:r>
          </a:p>
        </p:txBody>
      </p:sp>
      <p:sp>
        <p:nvSpPr>
          <p:cNvPr id="14" name="CuadroTexto 13">
            <a:extLst>
              <a:ext uri="{FF2B5EF4-FFF2-40B4-BE49-F238E27FC236}">
                <a16:creationId xmlns:a16="http://schemas.microsoft.com/office/drawing/2014/main" id="{4240E1B9-1A65-D1C0-D0B7-2DA8FAB72334}"/>
              </a:ext>
            </a:extLst>
          </p:cNvPr>
          <p:cNvSpPr txBox="1"/>
          <p:nvPr/>
        </p:nvSpPr>
        <p:spPr bwMode="auto">
          <a:xfrm>
            <a:off x="6095999" y="1530759"/>
            <a:ext cx="553544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indent="0">
              <a:buFont typeface="+mj-lt"/>
              <a:buNone/>
            </a:pPr>
            <a:r>
              <a:rPr lang="es-CO" sz="1600" b="1">
                <a:latin typeface="+mn-lt"/>
                <a:cs typeface="+mn-cs"/>
              </a:rPr>
              <a:t>COSTO IT: </a:t>
            </a:r>
            <a:r>
              <a:rPr lang="es-CO" sz="1600">
                <a:latin typeface="+mn-lt"/>
                <a:cs typeface="+mn-cs"/>
              </a:rPr>
              <a:t>N/A </a:t>
            </a:r>
          </a:p>
          <a:p>
            <a:pPr marL="0" indent="0">
              <a:buFont typeface="+mj-lt"/>
              <a:buNone/>
            </a:pPr>
            <a:r>
              <a:rPr lang="es-CO" sz="1600">
                <a:latin typeface="+mn-lt"/>
                <a:cs typeface="+mn-cs"/>
              </a:rPr>
              <a:t>Pensionado por las fuerzas militares.  Régimen especial </a:t>
            </a:r>
          </a:p>
        </p:txBody>
      </p:sp>
      <p:sp>
        <p:nvSpPr>
          <p:cNvPr id="3" name="CuadroTexto 2">
            <a:extLst>
              <a:ext uri="{FF2B5EF4-FFF2-40B4-BE49-F238E27FC236}">
                <a16:creationId xmlns:a16="http://schemas.microsoft.com/office/drawing/2014/main" id="{3F08A2B1-4CE7-2175-9BC5-8CAEBD3BE4E2}"/>
              </a:ext>
            </a:extLst>
          </p:cNvPr>
          <p:cNvSpPr txBox="1"/>
          <p:nvPr/>
        </p:nvSpPr>
        <p:spPr bwMode="auto">
          <a:xfrm>
            <a:off x="6095998" y="2494179"/>
            <a:ext cx="5535445" cy="37856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anchor="t">
            <a:spAutoFit/>
          </a:bodyPr>
          <a:lstStyle/>
          <a:p>
            <a:pPr algn="just"/>
            <a:r>
              <a:rPr lang="es-CO" sz="1600" b="1">
                <a:latin typeface="+mn-lt"/>
                <a:cs typeface="+mn-cs"/>
              </a:rPr>
              <a:t>PCL:</a:t>
            </a:r>
            <a:r>
              <a:rPr lang="es-CO" sz="1600" b="1">
                <a:latin typeface="Calibri"/>
                <a:ea typeface="Source Sans Pro"/>
                <a:cs typeface="Calibri"/>
              </a:rPr>
              <a:t> </a:t>
            </a:r>
            <a:r>
              <a:rPr lang="es-CO" sz="1600">
                <a:latin typeface="Calibri"/>
                <a:ea typeface="Source Sans Pro"/>
                <a:cs typeface="Calibri"/>
              </a:rPr>
              <a:t> </a:t>
            </a:r>
            <a:r>
              <a:rPr lang="es-CO" sz="1600">
                <a:latin typeface="+mn-lt"/>
                <a:cs typeface="+mn-cs"/>
              </a:rPr>
              <a:t>46.64% JNCI 11/08/2020 </a:t>
            </a:r>
          </a:p>
          <a:p>
            <a:pPr algn="just"/>
            <a:endParaRPr lang="es-CO" sz="1600">
              <a:latin typeface="+mn-lt"/>
              <a:cs typeface="+mn-cs"/>
            </a:endParaRPr>
          </a:p>
          <a:p>
            <a:r>
              <a:rPr lang="es-CO" sz="1600" b="1">
                <a:latin typeface="+mn-lt"/>
                <a:cs typeface="+mn-cs"/>
              </a:rPr>
              <a:t>ORIGEN: </a:t>
            </a:r>
          </a:p>
          <a:p>
            <a:r>
              <a:rPr lang="es-MX" sz="1600" b="1">
                <a:latin typeface="+mn-lt"/>
                <a:cs typeface="+mn-cs"/>
              </a:rPr>
              <a:t>AT:</a:t>
            </a:r>
            <a:r>
              <a:rPr lang="es-CO" sz="1600" b="1">
                <a:latin typeface="+mn-lt"/>
                <a:cs typeface="+mn-cs"/>
              </a:rPr>
              <a:t> </a:t>
            </a:r>
            <a:r>
              <a:rPr lang="es-CO" sz="1600">
                <a:latin typeface="+mn-lt"/>
                <a:cs typeface="+mn-cs"/>
              </a:rPr>
              <a:t>Anquilosis articular, muñecas + hernia hiatal congénita + longitud desigual de los miembros (adquirida), miembro inferior izquierdo + lumbago con ciática + otras gastritis + síndrome del túnel carpiano,  bilateral. </a:t>
            </a:r>
            <a:endParaRPr lang="es-CO" sz="1600">
              <a:latin typeface="+mn-lt"/>
              <a:ea typeface="Source Sans Pro"/>
              <a:cs typeface="+mn-cs"/>
            </a:endParaRPr>
          </a:p>
          <a:p>
            <a:endParaRPr lang="es-CO" sz="1600">
              <a:latin typeface="+mn-lt"/>
              <a:cs typeface="+mn-cs"/>
            </a:endParaRPr>
          </a:p>
          <a:p>
            <a:r>
              <a:rPr lang="es-CO" sz="1600">
                <a:latin typeface="+mn-lt"/>
                <a:cs typeface="+mn-cs"/>
              </a:rPr>
              <a:t>Anquilosis articular, tobillo + esguinces y torceduras que comprometen el ligamento cruzado (anterior) (posterior) de la rodilla, izquierda + fractura del peroné solamente, izquierdo + otros trastornos de los meniscos, rodilla izquierda + trastornos de adaptación.</a:t>
            </a:r>
            <a:endParaRPr lang="es-CO" sz="1600">
              <a:latin typeface="+mn-lt"/>
              <a:ea typeface="Source Sans Pro"/>
              <a:cs typeface="+mn-cs"/>
            </a:endParaRPr>
          </a:p>
          <a:p>
            <a:pPr algn="just"/>
            <a:endParaRPr lang="es-CO" sz="1600">
              <a:latin typeface="Calibri"/>
              <a:ea typeface="Source Sans Pro"/>
              <a:cs typeface="Calibri"/>
            </a:endParaRPr>
          </a:p>
          <a:p>
            <a:pPr algn="just"/>
            <a:endParaRPr lang="es-CO" sz="1600">
              <a:latin typeface="Calibri"/>
              <a:ea typeface="Source Sans Pro"/>
              <a:cs typeface="Calibri"/>
            </a:endParaRPr>
          </a:p>
        </p:txBody>
      </p:sp>
    </p:spTree>
    <p:extLst>
      <p:ext uri="{BB962C8B-B14F-4D97-AF65-F5344CB8AC3E}">
        <p14:creationId xmlns:p14="http://schemas.microsoft.com/office/powerpoint/2010/main" val="3427274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82692"/>
            <a:ext cx="11719133" cy="470429"/>
          </a:xfrm>
        </p:spPr>
        <p:txBody>
          <a:bodyPr/>
          <a:lstStyle/>
          <a:p>
            <a:pPr algn="ctr"/>
            <a:r>
              <a:rPr lang="es-MX" b="1"/>
              <a:t>Caso #3</a:t>
            </a:r>
            <a:endParaRPr lang="es-CO" b="1"/>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456729" y="706042"/>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MIGUEL ANGEL PARRA con CC 85465747 – Siniestro 20120072075</a:t>
            </a:r>
            <a:endParaRPr lang="es-CO"/>
          </a:p>
        </p:txBody>
      </p:sp>
      <p:sp>
        <p:nvSpPr>
          <p:cNvPr id="9" name="Marcador de texto 3">
            <a:extLst>
              <a:ext uri="{FF2B5EF4-FFF2-40B4-BE49-F238E27FC236}">
                <a16:creationId xmlns:a16="http://schemas.microsoft.com/office/drawing/2014/main" id="{95DFAA0F-2873-4FAB-A820-01CE90853470}"/>
              </a:ext>
            </a:extLst>
          </p:cNvPr>
          <p:cNvSpPr txBox="1">
            <a:spLocks/>
          </p:cNvSpPr>
          <p:nvPr/>
        </p:nvSpPr>
        <p:spPr>
          <a:xfrm>
            <a:off x="6096001" y="1707445"/>
            <a:ext cx="5609310" cy="2517883"/>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r>
              <a:rPr lang="es-MX" sz="1600" b="1"/>
              <a:t>CONCLUSIÓN DE INVESTIGACIÓN: </a:t>
            </a:r>
          </a:p>
          <a:p>
            <a:pPr marL="0" indent="0" algn="just">
              <a:buFont typeface="+mj-lt"/>
              <a:buNone/>
            </a:pPr>
            <a:r>
              <a:rPr lang="es-MX" sz="1600"/>
              <a:t>A</a:t>
            </a:r>
            <a:r>
              <a:rPr lang="es-CO" sz="1600" err="1"/>
              <a:t>nálisis</a:t>
            </a:r>
            <a:r>
              <a:rPr lang="es-CO" sz="1600"/>
              <a:t> realizado en red social Facebook del afiliado, se evidencia la asistencia del mismo a diferentes eventos, viajes a diferentes ciudades del país en compañía de su núcleo familiar, donde NO se observa el uso muletas, silla de ruedas o bastón, a su vez se observó la flexibilidad con la que cuenta en su rodilla </a:t>
            </a:r>
            <a:r>
              <a:rPr lang="es-CO" sz="1600" err="1"/>
              <a:t>izq</a:t>
            </a:r>
            <a:r>
              <a:rPr lang="es-CO" sz="1600"/>
              <a:t>, en varios registros fotográficos se encontraba elevando la misma, además se le observa cargando peso. </a:t>
            </a:r>
          </a:p>
          <a:p>
            <a:pPr marL="0" indent="0" algn="just">
              <a:buFont typeface="+mj-lt"/>
              <a:buNone/>
            </a:pPr>
            <a:endParaRPr lang="es-CO" sz="1600"/>
          </a:p>
          <a:p>
            <a:pPr marL="0" indent="0" algn="just">
              <a:buFont typeface="+mj-lt"/>
              <a:buNone/>
            </a:pPr>
            <a:r>
              <a:rPr lang="es-CO" sz="1600"/>
              <a:t>En los seguimientos realizados en la ciudad de Bogotá y Santa Marta, se evidenció uso inadecuado de sus muletas ya que en ocasiones no las portaba o al momento de utilizarlas las mantenía elevadas sin realizar ningún tipo de apoyo en las mismas, de igual manera se observó cuando el afiliado recogió su equipaje, realizando el cargue del mismo a su espalda sin ninguna limitación o afectación de la rodilla izquierda.</a:t>
            </a:r>
            <a:r>
              <a:rPr lang="es-MX" sz="1600"/>
              <a:t> </a:t>
            </a:r>
            <a:endParaRPr lang="es-CO" sz="1600">
              <a:ea typeface="Source Sans Pro"/>
            </a:endParaRPr>
          </a:p>
        </p:txBody>
      </p:sp>
      <p:sp>
        <p:nvSpPr>
          <p:cNvPr id="12" name="Marcador de texto 3">
            <a:extLst>
              <a:ext uri="{FF2B5EF4-FFF2-40B4-BE49-F238E27FC236}">
                <a16:creationId xmlns:a16="http://schemas.microsoft.com/office/drawing/2014/main" id="{2A30459A-A979-1999-FAA2-62B56A841E3C}"/>
              </a:ext>
            </a:extLst>
          </p:cNvPr>
          <p:cNvSpPr txBox="1">
            <a:spLocks/>
          </p:cNvSpPr>
          <p:nvPr/>
        </p:nvSpPr>
        <p:spPr>
          <a:xfrm>
            <a:off x="456729" y="2216247"/>
            <a:ext cx="5352167" cy="2425505"/>
          </a:xfrm>
          <a:prstGeom prst="rect">
            <a:avLst/>
          </a:prstGeom>
        </p:spPr>
        <p:txBody>
          <a:bodyPr lIns="0" tIns="0" rIns="0" bIns="0"/>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it-IT" sz="1600" b="1"/>
              <a:t>FALLOS DE TUTELA :</a:t>
            </a:r>
            <a:endParaRPr lang="it-IT" sz="1600" b="1">
              <a:solidFill>
                <a:srgbClr val="FF0000"/>
              </a:solidFill>
            </a:endParaRPr>
          </a:p>
          <a:p>
            <a:pPr marL="0" indent="0">
              <a:buFont typeface="+mj-lt"/>
              <a:buNone/>
            </a:pPr>
            <a:r>
              <a:rPr lang="es-CO" sz="1600"/>
              <a:t>05/07/2022: Dr. Beltrán informa: En contra del afiliado MIGUEL ANGEL PARRA MARTINEZ hay un denuncio penal por falsedad en documento privado presentado por AXA COLPATRIA SEGUROS DE VIDA S. A.</a:t>
            </a:r>
          </a:p>
          <a:p>
            <a:pPr marL="0" indent="0">
              <a:buFont typeface="+mj-lt"/>
              <a:buNone/>
            </a:pPr>
            <a:endParaRPr lang="es-CO" sz="1600"/>
          </a:p>
          <a:p>
            <a:pPr marL="0" indent="0">
              <a:buFont typeface="+mj-lt"/>
              <a:buNone/>
            </a:pPr>
            <a:r>
              <a:rPr lang="es-CO" sz="1600"/>
              <a:t>*En 2022 se ha autorizado transporte con alimentación para el paciente y acompañante por fallo de tutela.</a:t>
            </a:r>
            <a:endParaRPr lang="it-IT" sz="1600"/>
          </a:p>
        </p:txBody>
      </p:sp>
      <p:sp>
        <p:nvSpPr>
          <p:cNvPr id="7" name="CuadroTexto 6">
            <a:extLst>
              <a:ext uri="{FF2B5EF4-FFF2-40B4-BE49-F238E27FC236}">
                <a16:creationId xmlns:a16="http://schemas.microsoft.com/office/drawing/2014/main" id="{264BA0B6-79D1-1F1C-48E6-CDABC06807E6}"/>
              </a:ext>
            </a:extLst>
          </p:cNvPr>
          <p:cNvSpPr txBox="1"/>
          <p:nvPr/>
        </p:nvSpPr>
        <p:spPr bwMode="auto">
          <a:xfrm>
            <a:off x="361195" y="1460810"/>
            <a:ext cx="6093724"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eaLnBrk="1" hangingPunct="1"/>
            <a:r>
              <a:rPr lang="es-MX" sz="1600" b="1">
                <a:latin typeface="+mn-lt"/>
                <a:cs typeface="+mn-cs"/>
              </a:rPr>
              <a:t>DX ÚLTIMA IT:</a:t>
            </a:r>
          </a:p>
          <a:p>
            <a:pPr eaLnBrk="1" hangingPunct="1"/>
            <a:r>
              <a:rPr lang="es-MX" sz="1600">
                <a:latin typeface="+mn-lt"/>
                <a:cs typeface="+mn-cs"/>
              </a:rPr>
              <a:t>N/A</a:t>
            </a:r>
          </a:p>
        </p:txBody>
      </p:sp>
      <p:sp>
        <p:nvSpPr>
          <p:cNvPr id="10" name="CuadroTexto 9">
            <a:extLst>
              <a:ext uri="{FF2B5EF4-FFF2-40B4-BE49-F238E27FC236}">
                <a16:creationId xmlns:a16="http://schemas.microsoft.com/office/drawing/2014/main" id="{1AFB60FC-4A3C-21CF-D5C0-7895F6BD297C}"/>
              </a:ext>
            </a:extLst>
          </p:cNvPr>
          <p:cNvSpPr txBox="1"/>
          <p:nvPr/>
        </p:nvSpPr>
        <p:spPr bwMode="auto">
          <a:xfrm>
            <a:off x="361195" y="4641752"/>
            <a:ext cx="5447701" cy="18158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s-MX" sz="1600" b="1">
                <a:latin typeface="+mn-lt"/>
                <a:cs typeface="+mn-cs"/>
              </a:rPr>
              <a:t>EXAMEN FÍSICO ML </a:t>
            </a:r>
            <a:r>
              <a:rPr lang="es-CO" sz="1600" b="1">
                <a:latin typeface="+mn-lt"/>
                <a:cs typeface="+mn-cs"/>
              </a:rPr>
              <a:t>24/06/2022</a:t>
            </a:r>
            <a:r>
              <a:rPr lang="es-MX" sz="1600" b="1">
                <a:latin typeface="+mn-lt"/>
                <a:cs typeface="+mn-cs"/>
              </a:rPr>
              <a:t>:</a:t>
            </a:r>
          </a:p>
          <a:p>
            <a:r>
              <a:rPr lang="es-MX" sz="1600">
                <a:latin typeface="+mn-lt"/>
                <a:cs typeface="+mn-cs"/>
              </a:rPr>
              <a:t>Asiste solo, ingresa por sus propios medios, marcha con cojera sin aditamentos, movilidad aumento del volumen, dedo 1ro de ambas manos edema aumento volumen limitación flexión. Rodilla izquierda en flexión limitación para extensión y flexión, tobillos aumento de volumen bilateral, limitación de la movilidad </a:t>
            </a:r>
          </a:p>
        </p:txBody>
      </p:sp>
    </p:spTree>
    <p:extLst>
      <p:ext uri="{BB962C8B-B14F-4D97-AF65-F5344CB8AC3E}">
        <p14:creationId xmlns:p14="http://schemas.microsoft.com/office/powerpoint/2010/main" val="1142545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AC71F-25E5-49DB-AC42-7AF8B40680FE}"/>
              </a:ext>
            </a:extLst>
          </p:cNvPr>
          <p:cNvSpPr>
            <a:spLocks noGrp="1"/>
          </p:cNvSpPr>
          <p:nvPr>
            <p:ph type="title"/>
          </p:nvPr>
        </p:nvSpPr>
        <p:spPr>
          <a:xfrm>
            <a:off x="236433" y="-20106"/>
            <a:ext cx="11719133" cy="470429"/>
          </a:xfrm>
        </p:spPr>
        <p:txBody>
          <a:bodyPr/>
          <a:lstStyle/>
          <a:p>
            <a:pPr algn="ctr"/>
            <a:r>
              <a:rPr lang="es-MX" b="1"/>
              <a:t>Caso #4</a:t>
            </a:r>
            <a:endParaRPr lang="es-CO" b="1"/>
          </a:p>
        </p:txBody>
      </p:sp>
      <p:sp>
        <p:nvSpPr>
          <p:cNvPr id="4" name="Marcador de texto 3">
            <a:extLst>
              <a:ext uri="{FF2B5EF4-FFF2-40B4-BE49-F238E27FC236}">
                <a16:creationId xmlns:a16="http://schemas.microsoft.com/office/drawing/2014/main" id="{BBC5CACE-9351-488A-8264-CA06055B807B}"/>
              </a:ext>
            </a:extLst>
          </p:cNvPr>
          <p:cNvSpPr>
            <a:spLocks noGrp="1"/>
          </p:cNvSpPr>
          <p:nvPr>
            <p:ph type="body" sz="quarter" idx="12"/>
          </p:nvPr>
        </p:nvSpPr>
        <p:spPr>
          <a:xfrm>
            <a:off x="421116" y="956502"/>
            <a:ext cx="5278485" cy="496687"/>
          </a:xfrm>
        </p:spPr>
        <p:txBody>
          <a:bodyPr/>
          <a:lstStyle/>
          <a:p>
            <a:pPr marL="0" indent="0">
              <a:spcAft>
                <a:spcPts val="0"/>
              </a:spcAft>
              <a:buNone/>
            </a:pPr>
            <a:r>
              <a:rPr lang="es-MX" sz="1600" b="1"/>
              <a:t>AT DE 12/06/2012: </a:t>
            </a:r>
          </a:p>
          <a:p>
            <a:pPr marL="0" indent="0">
              <a:spcAft>
                <a:spcPts val="0"/>
              </a:spcAft>
              <a:buNone/>
            </a:pPr>
            <a:r>
              <a:rPr lang="es-MX" sz="1600"/>
              <a:t>TRM </a:t>
            </a:r>
            <a:r>
              <a:rPr lang="es-CO" sz="1600"/>
              <a:t>L 5 - L6 con secuelas múltiples, </a:t>
            </a:r>
            <a:r>
              <a:rPr lang="it-IT" sz="1600"/>
              <a:t>vejiga e instestino neurogénico, gastroparesia, </a:t>
            </a:r>
            <a:r>
              <a:rPr lang="es-CO" sz="1600"/>
              <a:t>RGE, constipación, depresión.</a:t>
            </a:r>
          </a:p>
        </p:txBody>
      </p:sp>
      <p:sp>
        <p:nvSpPr>
          <p:cNvPr id="8" name="Título 1">
            <a:extLst>
              <a:ext uri="{FF2B5EF4-FFF2-40B4-BE49-F238E27FC236}">
                <a16:creationId xmlns:a16="http://schemas.microsoft.com/office/drawing/2014/main" id="{A2F16D76-EA6D-4DAA-9767-8162BFD2516E}"/>
              </a:ext>
            </a:extLst>
          </p:cNvPr>
          <p:cNvSpPr txBox="1">
            <a:spLocks/>
          </p:cNvSpPr>
          <p:nvPr/>
        </p:nvSpPr>
        <p:spPr>
          <a:xfrm>
            <a:off x="421116" y="362266"/>
            <a:ext cx="11719133" cy="470429"/>
          </a:xfrm>
          <a:prstGeom prst="rect">
            <a:avLst/>
          </a:prstGeom>
        </p:spPr>
        <p:txBody>
          <a:bodyPr lIns="0" tIns="0" rIns="0" bIns="0" anchor="ctr">
            <a:noAutofit/>
          </a:bodyPr>
          <a:lstStyle>
            <a:lvl1pPr algn="l" defTabSz="913723" rtl="0" eaLnBrk="1" fontAlgn="base" hangingPunct="1">
              <a:spcBef>
                <a:spcPct val="0"/>
              </a:spcBef>
              <a:spcAft>
                <a:spcPct val="0"/>
              </a:spcAft>
              <a:defRPr sz="2400" kern="1200">
                <a:solidFill>
                  <a:srgbClr val="00008F"/>
                </a:solidFill>
                <a:latin typeface="+mn-lt"/>
                <a:ea typeface="+mj-ea"/>
                <a:cs typeface="Arial" pitchFamily="34" charset="0"/>
              </a:defRPr>
            </a:lvl1pPr>
            <a:lvl2pPr algn="ctr" defTabSz="913723" rtl="0" eaLnBrk="1" fontAlgn="base" hangingPunct="1">
              <a:spcBef>
                <a:spcPct val="0"/>
              </a:spcBef>
              <a:spcAft>
                <a:spcPct val="0"/>
              </a:spcAft>
              <a:defRPr sz="4500">
                <a:solidFill>
                  <a:schemeClr val="tx1"/>
                </a:solidFill>
                <a:latin typeface="Source Sans Pro" pitchFamily="34" charset="0"/>
              </a:defRPr>
            </a:lvl2pPr>
            <a:lvl3pPr algn="ctr" defTabSz="913723" rtl="0" eaLnBrk="1" fontAlgn="base" hangingPunct="1">
              <a:spcBef>
                <a:spcPct val="0"/>
              </a:spcBef>
              <a:spcAft>
                <a:spcPct val="0"/>
              </a:spcAft>
              <a:defRPr sz="4500">
                <a:solidFill>
                  <a:schemeClr val="tx1"/>
                </a:solidFill>
                <a:latin typeface="Source Sans Pro" pitchFamily="34" charset="0"/>
              </a:defRPr>
            </a:lvl3pPr>
            <a:lvl4pPr algn="ctr" defTabSz="913723" rtl="0" eaLnBrk="1" fontAlgn="base" hangingPunct="1">
              <a:spcBef>
                <a:spcPct val="0"/>
              </a:spcBef>
              <a:spcAft>
                <a:spcPct val="0"/>
              </a:spcAft>
              <a:defRPr sz="4500">
                <a:solidFill>
                  <a:schemeClr val="tx1"/>
                </a:solidFill>
                <a:latin typeface="Source Sans Pro" pitchFamily="34" charset="0"/>
              </a:defRPr>
            </a:lvl4pPr>
            <a:lvl5pPr algn="ctr" defTabSz="913723" rtl="0" eaLnBrk="1" fontAlgn="base" hangingPunct="1">
              <a:spcBef>
                <a:spcPct val="0"/>
              </a:spcBef>
              <a:spcAft>
                <a:spcPct val="0"/>
              </a:spcAft>
              <a:defRPr sz="4500">
                <a:solidFill>
                  <a:schemeClr val="tx1"/>
                </a:solidFill>
                <a:latin typeface="Source Sans Pro" pitchFamily="34" charset="0"/>
              </a:defRPr>
            </a:lvl5pPr>
            <a:lvl6pPr marL="599435" algn="ctr" defTabSz="913723" rtl="0" eaLnBrk="1" fontAlgn="base" hangingPunct="1">
              <a:spcBef>
                <a:spcPct val="0"/>
              </a:spcBef>
              <a:spcAft>
                <a:spcPct val="0"/>
              </a:spcAft>
              <a:defRPr sz="4500">
                <a:solidFill>
                  <a:schemeClr val="tx1"/>
                </a:solidFill>
                <a:latin typeface="Calibri" pitchFamily="34" charset="0"/>
              </a:defRPr>
            </a:lvl6pPr>
            <a:lvl7pPr marL="1198870" algn="ctr" defTabSz="913723" rtl="0" eaLnBrk="1" fontAlgn="base" hangingPunct="1">
              <a:spcBef>
                <a:spcPct val="0"/>
              </a:spcBef>
              <a:spcAft>
                <a:spcPct val="0"/>
              </a:spcAft>
              <a:defRPr sz="4500">
                <a:solidFill>
                  <a:schemeClr val="tx1"/>
                </a:solidFill>
                <a:latin typeface="Calibri" pitchFamily="34" charset="0"/>
              </a:defRPr>
            </a:lvl7pPr>
            <a:lvl8pPr marL="1798305" algn="ctr" defTabSz="913723" rtl="0" eaLnBrk="1" fontAlgn="base" hangingPunct="1">
              <a:spcBef>
                <a:spcPct val="0"/>
              </a:spcBef>
              <a:spcAft>
                <a:spcPct val="0"/>
              </a:spcAft>
              <a:defRPr sz="4500">
                <a:solidFill>
                  <a:schemeClr val="tx1"/>
                </a:solidFill>
                <a:latin typeface="Calibri" pitchFamily="34" charset="0"/>
              </a:defRPr>
            </a:lvl8pPr>
            <a:lvl9pPr marL="2397740" algn="ctr" defTabSz="913723" rtl="0" eaLnBrk="1" fontAlgn="base" hangingPunct="1">
              <a:spcBef>
                <a:spcPct val="0"/>
              </a:spcBef>
              <a:spcAft>
                <a:spcPct val="0"/>
              </a:spcAft>
              <a:defRPr sz="4500">
                <a:solidFill>
                  <a:schemeClr val="tx1"/>
                </a:solidFill>
                <a:latin typeface="Calibri" pitchFamily="34" charset="0"/>
              </a:defRPr>
            </a:lvl9pPr>
          </a:lstStyle>
          <a:p>
            <a:r>
              <a:rPr lang="es-MX" sz="2000"/>
              <a:t>Usuario DIANA MARIA CORREA LAVERDE con CC 43103010 – Siniestro 20200003945</a:t>
            </a:r>
            <a:endParaRPr lang="es-CO"/>
          </a:p>
        </p:txBody>
      </p:sp>
      <p:sp>
        <p:nvSpPr>
          <p:cNvPr id="11" name="Marcador de texto 3">
            <a:extLst>
              <a:ext uri="{FF2B5EF4-FFF2-40B4-BE49-F238E27FC236}">
                <a16:creationId xmlns:a16="http://schemas.microsoft.com/office/drawing/2014/main" id="{0607796C-3FF5-4C8E-90B3-D7A0756711F7}"/>
              </a:ext>
            </a:extLst>
          </p:cNvPr>
          <p:cNvSpPr txBox="1">
            <a:spLocks/>
          </p:cNvSpPr>
          <p:nvPr/>
        </p:nvSpPr>
        <p:spPr>
          <a:xfrm>
            <a:off x="421116" y="1978706"/>
            <a:ext cx="5110482" cy="1609242"/>
          </a:xfrm>
          <a:prstGeom prst="rect">
            <a:avLst/>
          </a:prstGeom>
        </p:spPr>
        <p:txBody>
          <a:bodyPr lIns="0" tIns="0" rIns="0" bIns="0"/>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pt-BR" sz="1600" b="1" dirty="0"/>
              <a:t>ALTO GASTO 2018:  </a:t>
            </a:r>
          </a:p>
          <a:p>
            <a:pPr marL="0" indent="0">
              <a:buNone/>
            </a:pPr>
            <a:r>
              <a:rPr lang="pt-BR" sz="1600" dirty="0"/>
              <a:t>*Medicamentos e insumos  $ 55.692.724 </a:t>
            </a:r>
          </a:p>
          <a:p>
            <a:pPr marL="0" indent="0">
              <a:buNone/>
            </a:pPr>
            <a:r>
              <a:rPr lang="pt-BR" sz="1600" b="1" dirty="0"/>
              <a:t>ALTO GASTO 2019:  </a:t>
            </a:r>
          </a:p>
          <a:p>
            <a:pPr marL="0" indent="0">
              <a:buNone/>
            </a:pPr>
            <a:r>
              <a:rPr lang="pt-BR" sz="1600" dirty="0"/>
              <a:t>*Medicamentos e insumos  $ 127.569.048 </a:t>
            </a:r>
          </a:p>
          <a:p>
            <a:pPr marL="0" indent="0">
              <a:buNone/>
            </a:pPr>
            <a:r>
              <a:rPr lang="pt-BR" sz="1600" b="1" dirty="0"/>
              <a:t>ALTO GASTO 2020:  </a:t>
            </a:r>
          </a:p>
          <a:p>
            <a:pPr marL="0" indent="0">
              <a:buNone/>
            </a:pPr>
            <a:r>
              <a:rPr lang="pt-BR" sz="1600" dirty="0"/>
              <a:t>*Medicamentos e insumos $ 142.932.751</a:t>
            </a:r>
          </a:p>
          <a:p>
            <a:pPr marL="0" indent="0">
              <a:buNone/>
            </a:pPr>
            <a:r>
              <a:rPr lang="pt-BR" sz="1600" b="1" dirty="0"/>
              <a:t>ALTO GASTO 2021:  </a:t>
            </a:r>
          </a:p>
          <a:p>
            <a:pPr marL="0" indent="0">
              <a:buNone/>
            </a:pPr>
            <a:r>
              <a:rPr lang="pt-BR" sz="1600" dirty="0"/>
              <a:t>*Medicamentos e insumos $ 64.912.443</a:t>
            </a:r>
          </a:p>
          <a:p>
            <a:pPr marL="0" indent="0">
              <a:buNone/>
            </a:pPr>
            <a:r>
              <a:rPr lang="pt-BR" sz="1600" b="1" dirty="0"/>
              <a:t>ALTO GASTO 2022:  </a:t>
            </a:r>
          </a:p>
          <a:p>
            <a:pPr marL="0" indent="0">
              <a:buNone/>
            </a:pPr>
            <a:r>
              <a:rPr lang="pt-BR" sz="1600" dirty="0"/>
              <a:t>*Medicamentos e insumos $ 117.888.532 </a:t>
            </a:r>
            <a:endParaRPr lang="es-CO" sz="1600" dirty="0"/>
          </a:p>
          <a:p>
            <a:pPr marL="0" indent="0">
              <a:buNone/>
            </a:pPr>
            <a:endParaRPr lang="pt-BR" sz="1600" dirty="0"/>
          </a:p>
          <a:p>
            <a:pPr marL="0" indent="0">
              <a:buNone/>
            </a:pPr>
            <a:r>
              <a:rPr lang="pt-BR" sz="1600" dirty="0"/>
              <a:t> </a:t>
            </a:r>
          </a:p>
          <a:p>
            <a:pPr marL="0" indent="0">
              <a:buNone/>
            </a:pPr>
            <a:endParaRPr lang="pt-BR" sz="1600" dirty="0"/>
          </a:p>
        </p:txBody>
      </p:sp>
      <p:sp>
        <p:nvSpPr>
          <p:cNvPr id="12" name="Marcador de texto 3">
            <a:extLst>
              <a:ext uri="{FF2B5EF4-FFF2-40B4-BE49-F238E27FC236}">
                <a16:creationId xmlns:a16="http://schemas.microsoft.com/office/drawing/2014/main" id="{2A30459A-A979-1999-FAA2-62B56A841E3C}"/>
              </a:ext>
            </a:extLst>
          </p:cNvPr>
          <p:cNvSpPr txBox="1">
            <a:spLocks/>
          </p:cNvSpPr>
          <p:nvPr/>
        </p:nvSpPr>
        <p:spPr>
          <a:xfrm>
            <a:off x="440016" y="6207382"/>
            <a:ext cx="4715822" cy="650618"/>
          </a:xfrm>
          <a:prstGeom prst="rect">
            <a:avLst/>
          </a:prstGeom>
        </p:spPr>
        <p:txBody>
          <a:bodyPr lIns="0" tIns="0" rIns="0" bIns="0"/>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r>
              <a:rPr lang="it-IT" sz="1600" b="1" dirty="0"/>
              <a:t>FALLOS DE TUTELA : </a:t>
            </a:r>
            <a:r>
              <a:rPr lang="it-IT" sz="1600" dirty="0"/>
              <a:t>No se encuentra información.</a:t>
            </a:r>
          </a:p>
        </p:txBody>
      </p:sp>
      <p:sp>
        <p:nvSpPr>
          <p:cNvPr id="14" name="CuadroTexto 13">
            <a:extLst>
              <a:ext uri="{FF2B5EF4-FFF2-40B4-BE49-F238E27FC236}">
                <a16:creationId xmlns:a16="http://schemas.microsoft.com/office/drawing/2014/main" id="{4240E1B9-1A65-D1C0-D0B7-2DA8FAB72334}"/>
              </a:ext>
            </a:extLst>
          </p:cNvPr>
          <p:cNvSpPr txBox="1"/>
          <p:nvPr/>
        </p:nvSpPr>
        <p:spPr bwMode="auto">
          <a:xfrm>
            <a:off x="356257" y="5026995"/>
            <a:ext cx="4883341"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indent="0">
              <a:buFont typeface="+mj-lt"/>
              <a:buNone/>
            </a:pPr>
            <a:r>
              <a:rPr lang="es-CO" sz="1600" b="1">
                <a:latin typeface="+mn-lt"/>
                <a:cs typeface="+mn-cs"/>
              </a:rPr>
              <a:t>COSTO IT: </a:t>
            </a:r>
          </a:p>
          <a:p>
            <a:pPr marL="0" indent="0">
              <a:buFont typeface="+mj-lt"/>
              <a:buNone/>
            </a:pPr>
            <a:r>
              <a:rPr lang="es-CO" sz="1600">
                <a:latin typeface="+mn-lt"/>
                <a:cs typeface="+mn-cs"/>
              </a:rPr>
              <a:t>N/A  -  PENSIONADA</a:t>
            </a:r>
          </a:p>
        </p:txBody>
      </p:sp>
      <p:sp>
        <p:nvSpPr>
          <p:cNvPr id="5" name="Marcador de texto 3">
            <a:extLst>
              <a:ext uri="{FF2B5EF4-FFF2-40B4-BE49-F238E27FC236}">
                <a16:creationId xmlns:a16="http://schemas.microsoft.com/office/drawing/2014/main" id="{0D818EC6-E2CE-468F-E2FD-130F3545A62A}"/>
              </a:ext>
            </a:extLst>
          </p:cNvPr>
          <p:cNvSpPr txBox="1">
            <a:spLocks/>
          </p:cNvSpPr>
          <p:nvPr/>
        </p:nvSpPr>
        <p:spPr>
          <a:xfrm>
            <a:off x="5796458" y="934587"/>
            <a:ext cx="5858667" cy="463713"/>
          </a:xfrm>
          <a:prstGeom prst="rect">
            <a:avLst/>
          </a:prstGeom>
        </p:spPr>
        <p:txBody>
          <a:bodyPr lIns="0" tIns="0" rIns="0" bIns="0" anchor="t"/>
          <a:lstStyle>
            <a:lvl1pPr marL="809625" indent="-809625" algn="l" defTabSz="913723" rtl="0" eaLnBrk="1" fontAlgn="base" hangingPunct="1">
              <a:spcBef>
                <a:spcPct val="20000"/>
              </a:spcBef>
              <a:spcAft>
                <a:spcPct val="0"/>
              </a:spcAft>
              <a:buClr>
                <a:schemeClr val="tx2"/>
              </a:buClr>
              <a:buFont typeface="+mj-lt"/>
              <a:buAutoNum type="arabicPeriod"/>
              <a:defRPr sz="1800" kern="1200">
                <a:solidFill>
                  <a:schemeClr val="tx1"/>
                </a:solidFill>
                <a:latin typeface="+mn-lt"/>
                <a:ea typeface="+mn-ea"/>
                <a:cs typeface="+mn-cs"/>
              </a:defRPr>
            </a:lvl1pPr>
            <a:lvl2pPr marL="740968" indent="-285149"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2pPr>
            <a:lvl3pPr marL="114267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3pPr>
            <a:lvl4pPr marL="1598493"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4pPr>
            <a:lvl5pPr marL="2056395" indent="-226870" algn="l" defTabSz="913723" rtl="0" eaLnBrk="1" fontAlgn="base" hangingPunct="1">
              <a:spcBef>
                <a:spcPct val="20000"/>
              </a:spcBef>
              <a:spcAft>
                <a:spcPct val="0"/>
              </a:spcAft>
              <a:buFont typeface="Arial" charset="0"/>
              <a:buChar char="»"/>
              <a:defRPr sz="1800" kern="1200">
                <a:solidFill>
                  <a:schemeClr val="tx1"/>
                </a:solidFill>
                <a:latin typeface="+mn-lt"/>
                <a:ea typeface="+mn-ea"/>
                <a:cs typeface="+mn-cs"/>
              </a:defRPr>
            </a:lvl5pPr>
            <a:lvl6pPr marL="2514210"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39"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68"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97" indent="-228564" algn="l" defTabSz="91425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t-IT" sz="1600" b="1" dirty="0">
                <a:ea typeface="Source Sans Pro"/>
              </a:rPr>
              <a:t>PCL:</a:t>
            </a:r>
            <a:r>
              <a:rPr lang="it-IT" sz="1600" dirty="0">
                <a:ea typeface="Source Sans Pro"/>
              </a:rPr>
              <a:t> 60.95% </a:t>
            </a:r>
            <a:r>
              <a:rPr lang="es-CO" sz="1600" dirty="0">
                <a:latin typeface="+mn-lt"/>
                <a:cs typeface="+mn-cs"/>
              </a:rPr>
              <a:t>ARL AXA COLPATRIA </a:t>
            </a:r>
            <a:r>
              <a:rPr lang="it-IT" sz="1600" dirty="0">
                <a:ea typeface="Source Sans Pro"/>
              </a:rPr>
              <a:t>02/07/2013 Origen: AT</a:t>
            </a:r>
            <a:endParaRPr lang="es-CO" sz="1600" b="1" dirty="0">
              <a:latin typeface="+mn-lt"/>
              <a:cs typeface="+mn-cs"/>
            </a:endParaRPr>
          </a:p>
          <a:p>
            <a:pPr marL="0" indent="0">
              <a:buNone/>
            </a:pPr>
            <a:r>
              <a:rPr lang="es-CO" sz="1600" b="1" dirty="0">
                <a:latin typeface="+mn-lt"/>
                <a:cs typeface="+mn-cs"/>
              </a:rPr>
              <a:t>ORIGEN DE INVALIDEZ:</a:t>
            </a:r>
          </a:p>
          <a:p>
            <a:pPr marL="0" indent="0">
              <a:buNone/>
            </a:pPr>
            <a:r>
              <a:rPr lang="es-MX" sz="1600" b="1" dirty="0">
                <a:latin typeface="+mn-lt"/>
                <a:cs typeface="+mn-cs"/>
              </a:rPr>
              <a:t>AT:</a:t>
            </a:r>
            <a:r>
              <a:rPr lang="it-IT" sz="1600" b="1" dirty="0">
                <a:latin typeface="+mn-lt"/>
              </a:rPr>
              <a:t> </a:t>
            </a:r>
            <a:r>
              <a:rPr lang="it-IT" sz="1600" dirty="0">
                <a:ea typeface="+mn-lt"/>
                <a:cs typeface="+mn-lt"/>
              </a:rPr>
              <a:t>Traumatismo de raiz nerviosa de la columna lumbar y sacra</a:t>
            </a:r>
            <a:endParaRPr lang="es-CO" sz="1600" b="1" dirty="0">
              <a:latin typeface="+mn-lt"/>
              <a:cs typeface="+mn-cs"/>
            </a:endParaRPr>
          </a:p>
          <a:p>
            <a:pPr marL="0" indent="0">
              <a:buNone/>
            </a:pPr>
            <a:r>
              <a:rPr lang="es-CO" sz="1600" b="1" dirty="0">
                <a:latin typeface="+mn-lt"/>
                <a:cs typeface="+mn-cs"/>
              </a:rPr>
              <a:t>|HALLAZGOS:</a:t>
            </a:r>
          </a:p>
          <a:p>
            <a:pPr marL="0" indent="0">
              <a:buNone/>
            </a:pPr>
            <a:r>
              <a:rPr lang="it-IT" sz="1600" dirty="0">
                <a:ea typeface="Source Sans Pro"/>
              </a:rPr>
              <a:t>*Cantidades de insumos ordenados de manera exagerada por nutrición, MI, gastroenterología, urología, psiquiatría (ensure 66 latas, cerelac 14 latas, </a:t>
            </a:r>
            <a:r>
              <a:rPr lang="es-CO" sz="1600" dirty="0"/>
              <a:t>batas para aislamiento y gorros desechables diarios, pañales 18 al día, crema </a:t>
            </a:r>
            <a:r>
              <a:rPr lang="es-CO" sz="1600" dirty="0" err="1"/>
              <a:t>antipañalitis</a:t>
            </a:r>
            <a:r>
              <a:rPr lang="es-CO" sz="1600" dirty="0"/>
              <a:t> 25 tubos, 12 cateterismos vesicales al día, 540 guantes estériles, entre otros)</a:t>
            </a:r>
            <a:endParaRPr lang="it-IT" sz="1600" dirty="0">
              <a:ea typeface="Source Sans Pro"/>
            </a:endParaRPr>
          </a:p>
          <a:p>
            <a:pPr marL="0" indent="0">
              <a:buNone/>
            </a:pPr>
            <a:r>
              <a:rPr lang="it-IT" sz="1600" dirty="0">
                <a:ea typeface="Source Sans Pro"/>
              </a:rPr>
              <a:t>*Reformulación por teleconsulta.</a:t>
            </a:r>
          </a:p>
          <a:p>
            <a:pPr marL="0" indent="0">
              <a:buNone/>
            </a:pPr>
            <a:r>
              <a:rPr lang="it-IT" sz="1600" dirty="0">
                <a:ea typeface="Source Sans Pro"/>
              </a:rPr>
              <a:t>*No permite control de peso.</a:t>
            </a:r>
          </a:p>
        </p:txBody>
      </p:sp>
      <p:sp>
        <p:nvSpPr>
          <p:cNvPr id="10" name="CuadroTexto 9">
            <a:extLst>
              <a:ext uri="{FF2B5EF4-FFF2-40B4-BE49-F238E27FC236}">
                <a16:creationId xmlns:a16="http://schemas.microsoft.com/office/drawing/2014/main" id="{AA3086EA-A4F5-90DC-3B7B-496DCF0BDE66}"/>
              </a:ext>
            </a:extLst>
          </p:cNvPr>
          <p:cNvSpPr txBox="1"/>
          <p:nvPr/>
        </p:nvSpPr>
        <p:spPr bwMode="auto">
          <a:xfrm>
            <a:off x="356257" y="5611770"/>
            <a:ext cx="5660114"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eaLnBrk="1" hangingPunct="1"/>
            <a:r>
              <a:rPr lang="es-MX" sz="1600" b="1" dirty="0">
                <a:latin typeface="+mn-lt"/>
                <a:cs typeface="+mn-cs"/>
              </a:rPr>
              <a:t>DX ÚLTIMA IT:</a:t>
            </a:r>
          </a:p>
          <a:p>
            <a:pPr eaLnBrk="1" hangingPunct="1"/>
            <a:r>
              <a:rPr lang="es-MX" sz="1600" dirty="0">
                <a:latin typeface="+mn-lt"/>
                <a:cs typeface="+mn-cs"/>
              </a:rPr>
              <a:t>N/A</a:t>
            </a:r>
          </a:p>
        </p:txBody>
      </p:sp>
      <p:sp>
        <p:nvSpPr>
          <p:cNvPr id="15" name="CuadroTexto 14">
            <a:extLst>
              <a:ext uri="{FF2B5EF4-FFF2-40B4-BE49-F238E27FC236}">
                <a16:creationId xmlns:a16="http://schemas.microsoft.com/office/drawing/2014/main" id="{2EFB9741-F295-632F-F80C-EB1F9EDE94E7}"/>
              </a:ext>
            </a:extLst>
          </p:cNvPr>
          <p:cNvSpPr txBox="1"/>
          <p:nvPr/>
        </p:nvSpPr>
        <p:spPr bwMode="auto">
          <a:xfrm>
            <a:off x="5699599" y="4042109"/>
            <a:ext cx="6052383" cy="25545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s-MX" sz="1600" b="1" dirty="0">
                <a:latin typeface="+mn-lt"/>
                <a:cs typeface="+mn-cs"/>
              </a:rPr>
              <a:t>EXAMEN FÍSICO NUTRICIÓN 14</a:t>
            </a:r>
            <a:r>
              <a:rPr lang="es-CO" sz="1600" b="1" dirty="0">
                <a:latin typeface="+mn-lt"/>
                <a:cs typeface="+mn-cs"/>
              </a:rPr>
              <a:t>/06/2022</a:t>
            </a:r>
            <a:r>
              <a:rPr lang="es-MX" sz="1600" b="1" dirty="0">
                <a:latin typeface="+mn-lt"/>
                <a:cs typeface="+mn-cs"/>
              </a:rPr>
              <a:t>:</a:t>
            </a:r>
          </a:p>
          <a:p>
            <a:r>
              <a:rPr lang="es-MX" sz="1600" dirty="0"/>
              <a:t>Tratamiento nutricional actual: Licuada hipercalórica, con 100% de producto nutricional. Consumo y/o tolerancia: refiere persistir con demasiado vomito, aún sin tolerancia a los alimentos</a:t>
            </a:r>
            <a:r>
              <a:rPr lang="es-MX" sz="1600" b="1" dirty="0">
                <a:latin typeface="+mn-lt"/>
                <a:cs typeface="+mn-cs"/>
              </a:rPr>
              <a:t>. </a:t>
            </a:r>
            <a:r>
              <a:rPr lang="es-MX" sz="1600" dirty="0"/>
              <a:t>Peso usual kg: 60Kg (Hasta hace 2012), luego de un accidente laboral inicio la pérdida de peso. Peso actual kg: paciente refiere no estar en capacidad de sostenerse de pie, tomado en junta medica de ARL 01/09/2021: 50 Kg (con Reducción de 15 Kg de aparatos) peso seco 35 kg actual. Peso usual antes del evento menos 5%: 57 Kg. </a:t>
            </a:r>
            <a:r>
              <a:rPr lang="it-IT" sz="1600" dirty="0">
                <a:ea typeface="Source Sans Pro"/>
              </a:rPr>
              <a:t>(</a:t>
            </a:r>
            <a:r>
              <a:rPr lang="es-CO" sz="1600" dirty="0"/>
              <a:t>consume 16 tomas de </a:t>
            </a:r>
            <a:r>
              <a:rPr lang="es-CO" sz="1600" dirty="0" err="1"/>
              <a:t>ensure</a:t>
            </a:r>
            <a:r>
              <a:rPr lang="es-CO" sz="1600" dirty="0"/>
              <a:t> </a:t>
            </a:r>
            <a:r>
              <a:rPr lang="es-CO" sz="1600" dirty="0" err="1"/>
              <a:t>advance</a:t>
            </a:r>
            <a:r>
              <a:rPr lang="es-CO" sz="1600" dirty="0"/>
              <a:t>)</a:t>
            </a:r>
            <a:endParaRPr lang="es-MX" sz="1600" b="1" dirty="0">
              <a:latin typeface="+mn-lt"/>
              <a:cs typeface="+mn-cs"/>
            </a:endParaRPr>
          </a:p>
        </p:txBody>
      </p:sp>
    </p:spTree>
    <p:extLst>
      <p:ext uri="{BB962C8B-B14F-4D97-AF65-F5344CB8AC3E}">
        <p14:creationId xmlns:p14="http://schemas.microsoft.com/office/powerpoint/2010/main" val="3874434352"/>
      </p:ext>
    </p:extLst>
  </p:cSld>
  <p:clrMapOvr>
    <a:masterClrMapping/>
  </p:clrMapOvr>
</p:sld>
</file>

<file path=ppt/theme/theme1.xml><?xml version="1.0" encoding="utf-8"?>
<a:theme xmlns:a="http://schemas.openxmlformats.org/drawingml/2006/main" name="Axa">
  <a:themeElements>
    <a:clrScheme name="AXA Charte PPT">
      <a:dk1>
        <a:sysClr val="windowText" lastClr="000000"/>
      </a:dk1>
      <a:lt1>
        <a:sysClr val="window" lastClr="FFFFFF"/>
      </a:lt1>
      <a:dk2>
        <a:srgbClr val="00008F"/>
      </a:dk2>
      <a:lt2>
        <a:srgbClr val="FCD385"/>
      </a:lt2>
      <a:accent1>
        <a:srgbClr val="027180"/>
      </a:accent1>
      <a:accent2>
        <a:srgbClr val="E196AA"/>
      </a:accent2>
      <a:accent3>
        <a:srgbClr val="00AEC6"/>
      </a:accent3>
      <a:accent4>
        <a:srgbClr val="914146"/>
      </a:accent4>
      <a:accent5>
        <a:srgbClr val="343C3D"/>
      </a:accent5>
      <a:accent6>
        <a:srgbClr val="B5D0EE"/>
      </a:accent6>
      <a:hlink>
        <a:srgbClr val="00008F"/>
      </a:hlink>
      <a:folHlink>
        <a:srgbClr val="BFBFBF"/>
      </a:folHlink>
    </a:clrScheme>
    <a:fontScheme name="charte PPT Axa">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a:spPr>
      <a:bodyPr wrap="none" lIns="0" tIns="0" rIns="0" bIns="0" rtlCol="0" anchor="b">
        <a:spAutoFit/>
      </a:bodyPr>
      <a:lstStyle>
        <a:defPPr eaLnBrk="1" hangingPunct="1">
          <a:defRPr sz="1600" dirty="0" err="1" smtClean="0">
            <a:solidFill>
              <a:srgbClr val="404040"/>
            </a:solidFill>
            <a:latin typeface="+mj-lt"/>
            <a:cs typeface="Arial" pitchFamily="34" charset="0"/>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15EE1F4E06566429379462E836E47FF" ma:contentTypeVersion="13" ma:contentTypeDescription="Crear nuevo documento." ma:contentTypeScope="" ma:versionID="91ad7538b9ed1dcc2d5cd53ac9405d49">
  <xsd:schema xmlns:xsd="http://www.w3.org/2001/XMLSchema" xmlns:xs="http://www.w3.org/2001/XMLSchema" xmlns:p="http://schemas.microsoft.com/office/2006/metadata/properties" xmlns:ns2="2352b294-5ff0-4337-abb4-10ec4861b97d" xmlns:ns3="14466215-bf85-4e95-a16f-b414b9b66ddd" targetNamespace="http://schemas.microsoft.com/office/2006/metadata/properties" ma:root="true" ma:fieldsID="52e7b1eab125883fc45e987543fc26c7" ns2:_="" ns3:_="">
    <xsd:import namespace="2352b294-5ff0-4337-abb4-10ec4861b97d"/>
    <xsd:import namespace="14466215-bf85-4e95-a16f-b414b9b66dd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52b294-5ff0-4337-abb4-10ec4861b97d"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0" nillable="true" ma:displayName="Taxonomy Catch All Column" ma:hidden="true" ma:list="{141d042a-c22c-465c-8f34-648bc7e0343b}" ma:internalName="TaxCatchAll" ma:showField="CatchAllData" ma:web="2352b294-5ff0-4337-abb4-10ec4861b97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466215-bf85-4e95-a16f-b414b9b66dd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Etiquetas de imagen" ma:readOnly="false" ma:fieldId="{5cf76f15-5ced-4ddc-b409-7134ff3c332f}" ma:taxonomyMulti="true" ma:sspId="984dcc80-29b0-44e3-98a8-049393587076"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2352b294-5ff0-4337-abb4-10ec4861b97d">
      <UserInfo>
        <DisplayName>Diana Paola FORERO BELTRAN</DisplayName>
        <AccountId>37</AccountId>
        <AccountType/>
      </UserInfo>
      <UserInfo>
        <DisplayName>Manuel Esteban CHIGUASUQUE BENAVIDES</DisplayName>
        <AccountId>38</AccountId>
        <AccountType/>
      </UserInfo>
      <UserInfo>
        <DisplayName>Luis Fernando DELGADO DUARTE</DisplayName>
        <AccountId>34</AccountId>
        <AccountType/>
      </UserInfo>
      <UserInfo>
        <DisplayName>Julieth Carolina REUTO ANDRADE</DisplayName>
        <AccountId>29</AccountId>
        <AccountType/>
      </UserInfo>
    </SharedWithUsers>
    <lcf76f155ced4ddcb4097134ff3c332f xmlns="14466215-bf85-4e95-a16f-b414b9b66ddd">
      <Terms xmlns="http://schemas.microsoft.com/office/infopath/2007/PartnerControls"/>
    </lcf76f155ced4ddcb4097134ff3c332f>
    <TaxCatchAll xmlns="2352b294-5ff0-4337-abb4-10ec4861b97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E149C1-581D-47A4-B225-738741FE3FD0}">
  <ds:schemaRefs>
    <ds:schemaRef ds:uri="14466215-bf85-4e95-a16f-b414b9b66ddd"/>
    <ds:schemaRef ds:uri="2352b294-5ff0-4337-abb4-10ec4861b97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FC0D022-ECF7-47B8-AEE2-CF73D9B1594C}">
  <ds:schemaRefs>
    <ds:schemaRef ds:uri="14466215-bf85-4e95-a16f-b414b9b66ddd"/>
    <ds:schemaRef ds:uri="2352b294-5ff0-4337-abb4-10ec4861b97d"/>
    <ds:schemaRef ds:uri="503dc098-8ebb-41bd-b1e9-2d445bf02397"/>
    <ds:schemaRef ds:uri="bb48f943-4f71-425f-a697-a00808af52e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6E72843-EEEE-4CF3-A7D1-767869C11E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ppt_axa 4-3_Source Sans Pro</Template>
  <TotalTime>0</TotalTime>
  <Words>2453</Words>
  <Application>Microsoft Office PowerPoint</Application>
  <PresentationFormat>Panorámica</PresentationFormat>
  <Paragraphs>182</Paragraphs>
  <Slides>11</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Source Sans Pro</vt:lpstr>
      <vt:lpstr>Axa</vt:lpstr>
      <vt:lpstr>Casos de fraude     Medicina Laboral</vt:lpstr>
      <vt:lpstr>Prevención de fraude.</vt:lpstr>
      <vt:lpstr>Caso #1</vt:lpstr>
      <vt:lpstr>Caso #1</vt:lpstr>
      <vt:lpstr>Caso #2</vt:lpstr>
      <vt:lpstr>Caso #2</vt:lpstr>
      <vt:lpstr>Caso #3</vt:lpstr>
      <vt:lpstr>Caso #3</vt:lpstr>
      <vt:lpstr>Caso #4</vt:lpstr>
      <vt:lpstr>Caso #4</vt:lpstr>
      <vt:lpstr>GRACIAS.</vt:lpstr>
    </vt:vector>
  </TitlesOfParts>
  <Company>UNIDAD DE INVERSION COLPATRIA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of the     presentation in  bold here</dc:title>
  <dc:creator>Monica Forero Botero</dc:creator>
  <cp:lastModifiedBy>Leidy Daiana RODRIGUEZ BELTRAN</cp:lastModifiedBy>
  <cp:revision>1</cp:revision>
  <cp:lastPrinted>2017-05-30T12:53:36Z</cp:lastPrinted>
  <dcterms:created xsi:type="dcterms:W3CDTF">2017-11-20T14:02:49Z</dcterms:created>
  <dcterms:modified xsi:type="dcterms:W3CDTF">2023-01-13T20:39:11Z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0x010100D15EE1F4E06566429379462E836E47FF</vt:lpwstr>
  </property>
  <property fmtid="{D5CDD505-2E9C-101B-9397-08002B2CF9AE}" pid="3" name="MediaServiceImageTags">
    <vt:lpwstr/>
  </property>
</Properties>
</file>