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7" r:id="rId5"/>
    <p:sldId id="265" r:id="rId6"/>
    <p:sldId id="277" r:id="rId7"/>
    <p:sldId id="269" r:id="rId8"/>
    <p:sldId id="258" r:id="rId9"/>
    <p:sldId id="278" r:id="rId10"/>
    <p:sldId id="279" r:id="rId11"/>
    <p:sldId id="270" r:id="rId12"/>
    <p:sldId id="280" r:id="rId13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377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B595D1-C66A-42B3-BA4D-0965A3EB07F3}" type="doc">
      <dgm:prSet loTypeId="urn:microsoft.com/office/officeart/2005/8/layout/chevron2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AE41B876-CFFD-4BF8-A873-9332CE607491}">
      <dgm:prSet phldrT="[Texto]"/>
      <dgm:spPr/>
      <dgm:t>
        <a:bodyPr/>
        <a:lstStyle/>
        <a:p>
          <a:r>
            <a:rPr lang="es-ES" dirty="0"/>
            <a:t>REHABILITACIÓN</a:t>
          </a:r>
        </a:p>
      </dgm:t>
    </dgm:pt>
    <dgm:pt modelId="{165B9F7E-352B-4FC5-9716-1D10200BE00C}" type="parTrans" cxnId="{0C0285E4-3618-44C0-B01C-B068817EC6AE}">
      <dgm:prSet/>
      <dgm:spPr/>
      <dgm:t>
        <a:bodyPr/>
        <a:lstStyle/>
        <a:p>
          <a:endParaRPr lang="es-ES"/>
        </a:p>
      </dgm:t>
    </dgm:pt>
    <dgm:pt modelId="{E0FD2153-40A5-41C8-8DB8-574EE10FDBD2}" type="sibTrans" cxnId="{0C0285E4-3618-44C0-B01C-B068817EC6AE}">
      <dgm:prSet/>
      <dgm:spPr/>
      <dgm:t>
        <a:bodyPr/>
        <a:lstStyle/>
        <a:p>
          <a:endParaRPr lang="es-ES"/>
        </a:p>
      </dgm:t>
    </dgm:pt>
    <dgm:pt modelId="{0337A784-4AE7-4CD3-83E4-260D041C4F68}">
      <dgm:prSet phldrT="[Texto]"/>
      <dgm:spPr/>
      <dgm:t>
        <a:bodyPr/>
        <a:lstStyle/>
        <a:p>
          <a:r>
            <a:rPr lang="es-ES" dirty="0"/>
            <a:t>FUNCIONAL</a:t>
          </a:r>
        </a:p>
      </dgm:t>
    </dgm:pt>
    <dgm:pt modelId="{27438054-749A-4F85-9380-DE87BCA5134D}" type="parTrans" cxnId="{294A6C55-171C-41E9-94E5-B533635FDFC1}">
      <dgm:prSet/>
      <dgm:spPr/>
      <dgm:t>
        <a:bodyPr/>
        <a:lstStyle/>
        <a:p>
          <a:endParaRPr lang="es-ES"/>
        </a:p>
      </dgm:t>
    </dgm:pt>
    <dgm:pt modelId="{97C0C6AF-6A20-46C3-B55A-F2D67C6288A7}" type="sibTrans" cxnId="{294A6C55-171C-41E9-94E5-B533635FDFC1}">
      <dgm:prSet/>
      <dgm:spPr/>
      <dgm:t>
        <a:bodyPr/>
        <a:lstStyle/>
        <a:p>
          <a:endParaRPr lang="es-ES"/>
        </a:p>
      </dgm:t>
    </dgm:pt>
    <dgm:pt modelId="{F04FE674-F993-448C-A4AA-E1968FFAAE3A}">
      <dgm:prSet phldrT="[Texto]"/>
      <dgm:spPr/>
      <dgm:t>
        <a:bodyPr/>
        <a:lstStyle/>
        <a:p>
          <a:r>
            <a:rPr lang="es-ES" dirty="0"/>
            <a:t>INTEGRAL</a:t>
          </a:r>
        </a:p>
      </dgm:t>
    </dgm:pt>
    <dgm:pt modelId="{D1B811DA-26D2-4D21-B217-E100E397AA5F}" type="parTrans" cxnId="{D7ED8697-E9DB-4F81-8EDD-DE3093F1D72A}">
      <dgm:prSet/>
      <dgm:spPr/>
      <dgm:t>
        <a:bodyPr/>
        <a:lstStyle/>
        <a:p>
          <a:endParaRPr lang="es-ES"/>
        </a:p>
      </dgm:t>
    </dgm:pt>
    <dgm:pt modelId="{9472753B-DFCB-4124-98DF-C53B5C18DDB3}" type="sibTrans" cxnId="{D7ED8697-E9DB-4F81-8EDD-DE3093F1D72A}">
      <dgm:prSet/>
      <dgm:spPr/>
      <dgm:t>
        <a:bodyPr/>
        <a:lstStyle/>
        <a:p>
          <a:endParaRPr lang="es-ES"/>
        </a:p>
      </dgm:t>
    </dgm:pt>
    <dgm:pt modelId="{333B036B-FD54-4F9B-B1C0-AEC1D9A14767}">
      <dgm:prSet phldrT="[Texto]"/>
      <dgm:spPr/>
      <dgm:t>
        <a:bodyPr/>
        <a:lstStyle/>
        <a:p>
          <a:r>
            <a:rPr lang="es-ES" dirty="0"/>
            <a:t>COMUNIDAD</a:t>
          </a:r>
        </a:p>
      </dgm:t>
    </dgm:pt>
    <dgm:pt modelId="{0E0FC8ED-727F-4404-AC61-E1D9CF8DB0FA}" type="parTrans" cxnId="{1E03FEEC-CBAA-4D91-A4ED-1C9C648FA62A}">
      <dgm:prSet/>
      <dgm:spPr/>
      <dgm:t>
        <a:bodyPr/>
        <a:lstStyle/>
        <a:p>
          <a:endParaRPr lang="es-ES"/>
        </a:p>
      </dgm:t>
    </dgm:pt>
    <dgm:pt modelId="{7BBE959E-3EA9-4D48-9ADC-9F62DBA69241}" type="sibTrans" cxnId="{1E03FEEC-CBAA-4D91-A4ED-1C9C648FA62A}">
      <dgm:prSet/>
      <dgm:spPr/>
      <dgm:t>
        <a:bodyPr/>
        <a:lstStyle/>
        <a:p>
          <a:endParaRPr lang="es-ES"/>
        </a:p>
      </dgm:t>
    </dgm:pt>
    <dgm:pt modelId="{67820018-B954-496C-B6AB-FE186E20EA07}">
      <dgm:prSet phldrT="[Texto]"/>
      <dgm:spPr/>
      <dgm:t>
        <a:bodyPr/>
        <a:lstStyle/>
        <a:p>
          <a:r>
            <a:rPr lang="es-ES" dirty="0"/>
            <a:t>PARTICIPACIÓN SOCIAL</a:t>
          </a:r>
        </a:p>
      </dgm:t>
    </dgm:pt>
    <dgm:pt modelId="{B60DA078-BCE6-40EA-8A36-9838F791E8E6}" type="parTrans" cxnId="{C55308EB-72F1-4F29-929B-585F4737C495}">
      <dgm:prSet/>
      <dgm:spPr/>
      <dgm:t>
        <a:bodyPr/>
        <a:lstStyle/>
        <a:p>
          <a:endParaRPr lang="es-ES"/>
        </a:p>
      </dgm:t>
    </dgm:pt>
    <dgm:pt modelId="{7BB37398-8340-47CB-85BA-EA9B8BEDE82C}" type="sibTrans" cxnId="{C55308EB-72F1-4F29-929B-585F4737C495}">
      <dgm:prSet/>
      <dgm:spPr/>
      <dgm:t>
        <a:bodyPr/>
        <a:lstStyle/>
        <a:p>
          <a:endParaRPr lang="es-ES"/>
        </a:p>
      </dgm:t>
    </dgm:pt>
    <dgm:pt modelId="{FF96FFCE-B1B1-40C9-A366-881F3E8C0ECB}">
      <dgm:prSet phldrT="[Texto]"/>
      <dgm:spPr/>
      <dgm:t>
        <a:bodyPr/>
        <a:lstStyle/>
        <a:p>
          <a:r>
            <a:rPr lang="es-ES" dirty="0"/>
            <a:t>INTEGRACIÓN CON EL MEDIO</a:t>
          </a:r>
        </a:p>
      </dgm:t>
    </dgm:pt>
    <dgm:pt modelId="{7383B912-6F87-4D25-BDA2-9190C0CD676B}" type="parTrans" cxnId="{50D98B53-05CA-4C62-8D85-4768F72C1D0C}">
      <dgm:prSet/>
      <dgm:spPr/>
      <dgm:t>
        <a:bodyPr/>
        <a:lstStyle/>
        <a:p>
          <a:endParaRPr lang="es-ES"/>
        </a:p>
      </dgm:t>
    </dgm:pt>
    <dgm:pt modelId="{F299727E-D3B5-498C-9626-5D1F071EE9B5}" type="sibTrans" cxnId="{50D98B53-05CA-4C62-8D85-4768F72C1D0C}">
      <dgm:prSet/>
      <dgm:spPr/>
      <dgm:t>
        <a:bodyPr/>
        <a:lstStyle/>
        <a:p>
          <a:endParaRPr lang="es-ES"/>
        </a:p>
      </dgm:t>
    </dgm:pt>
    <dgm:pt modelId="{5EECABF5-9881-4CF4-8533-3516E58418B8}">
      <dgm:prSet phldrT="[Texto]"/>
      <dgm:spPr/>
      <dgm:t>
        <a:bodyPr/>
        <a:lstStyle/>
        <a:p>
          <a:r>
            <a:rPr lang="es-ES" dirty="0"/>
            <a:t>FAMILIA</a:t>
          </a:r>
        </a:p>
      </dgm:t>
    </dgm:pt>
    <dgm:pt modelId="{DAAC9005-0ED5-4A4A-A4D0-557DC7AC4C42}" type="parTrans" cxnId="{28B72FD3-0F27-4D29-B74A-47CFE07BE27E}">
      <dgm:prSet/>
      <dgm:spPr/>
      <dgm:t>
        <a:bodyPr/>
        <a:lstStyle/>
        <a:p>
          <a:endParaRPr lang="es-ES"/>
        </a:p>
      </dgm:t>
    </dgm:pt>
    <dgm:pt modelId="{034B34C0-FF78-40C9-8D73-2D480B81842A}" type="sibTrans" cxnId="{28B72FD3-0F27-4D29-B74A-47CFE07BE27E}">
      <dgm:prSet/>
      <dgm:spPr/>
      <dgm:t>
        <a:bodyPr/>
        <a:lstStyle/>
        <a:p>
          <a:endParaRPr lang="es-ES"/>
        </a:p>
      </dgm:t>
    </dgm:pt>
    <dgm:pt modelId="{01312776-8EA4-4155-8744-D9D12469A3FC}">
      <dgm:prSet phldrT="[Texto]"/>
      <dgm:spPr/>
      <dgm:t>
        <a:bodyPr/>
        <a:lstStyle/>
        <a:p>
          <a:r>
            <a:rPr lang="es-ES" dirty="0"/>
            <a:t>SALUD Y BIENESTAR DE LA PERSONA Y SUS CUIDADORES.</a:t>
          </a:r>
        </a:p>
      </dgm:t>
    </dgm:pt>
    <dgm:pt modelId="{5F96B92E-269B-4E68-A3BC-B8A4443A7956}" type="parTrans" cxnId="{346C769D-56DA-40D7-A4F3-59C10F5968E4}">
      <dgm:prSet/>
      <dgm:spPr/>
      <dgm:t>
        <a:bodyPr/>
        <a:lstStyle/>
        <a:p>
          <a:endParaRPr lang="es-ES"/>
        </a:p>
      </dgm:t>
    </dgm:pt>
    <dgm:pt modelId="{891971CD-A12B-4F78-B43A-EEA7EFD1706E}" type="sibTrans" cxnId="{346C769D-56DA-40D7-A4F3-59C10F5968E4}">
      <dgm:prSet/>
      <dgm:spPr/>
      <dgm:t>
        <a:bodyPr/>
        <a:lstStyle/>
        <a:p>
          <a:endParaRPr lang="es-ES"/>
        </a:p>
      </dgm:t>
    </dgm:pt>
    <dgm:pt modelId="{AA1F8EC9-A778-48D5-95A1-41010AFB41DE}">
      <dgm:prSet phldrT="[Texto]"/>
      <dgm:spPr/>
      <dgm:t>
        <a:bodyPr/>
        <a:lstStyle/>
        <a:p>
          <a:r>
            <a:rPr lang="es-ES" dirty="0"/>
            <a:t>TRATO ADECUADO, DERECHOS Y DEBERES</a:t>
          </a:r>
        </a:p>
      </dgm:t>
    </dgm:pt>
    <dgm:pt modelId="{4EB97A94-0BBF-4899-B6E3-99E9A2093D30}" type="parTrans" cxnId="{A7FB123B-09D6-408E-884D-AA9071B5F6ED}">
      <dgm:prSet/>
      <dgm:spPr/>
      <dgm:t>
        <a:bodyPr/>
        <a:lstStyle/>
        <a:p>
          <a:endParaRPr lang="es-ES"/>
        </a:p>
      </dgm:t>
    </dgm:pt>
    <dgm:pt modelId="{0C8F86AC-F264-48D3-A531-D5B56C8EFFC7}" type="sibTrans" cxnId="{A7FB123B-09D6-408E-884D-AA9071B5F6ED}">
      <dgm:prSet/>
      <dgm:spPr/>
      <dgm:t>
        <a:bodyPr/>
        <a:lstStyle/>
        <a:p>
          <a:endParaRPr lang="es-ES"/>
        </a:p>
      </dgm:t>
    </dgm:pt>
    <dgm:pt modelId="{45AF8F5C-910F-4674-9F75-5327FF34902C}" type="pres">
      <dgm:prSet presAssocID="{CCB595D1-C66A-42B3-BA4D-0965A3EB07F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1750CC2C-6ABB-4573-867C-AED1D178FA6F}" type="pres">
      <dgm:prSet presAssocID="{AE41B876-CFFD-4BF8-A873-9332CE607491}" presName="composite" presStyleCnt="0"/>
      <dgm:spPr/>
    </dgm:pt>
    <dgm:pt modelId="{BD0EB786-3215-406B-A627-B2B0BC6AE777}" type="pres">
      <dgm:prSet presAssocID="{AE41B876-CFFD-4BF8-A873-9332CE60749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9E2F632-C231-4FDA-99B9-1B68FBF7DC6A}" type="pres">
      <dgm:prSet presAssocID="{AE41B876-CFFD-4BF8-A873-9332CE60749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3B341DC-CC26-4269-8F1E-15CCBAAA2AEF}" type="pres">
      <dgm:prSet presAssocID="{E0FD2153-40A5-41C8-8DB8-574EE10FDBD2}" presName="sp" presStyleCnt="0"/>
      <dgm:spPr/>
    </dgm:pt>
    <dgm:pt modelId="{49E1D6CE-657D-48E3-88DE-C6BD9FDC6383}" type="pres">
      <dgm:prSet presAssocID="{333B036B-FD54-4F9B-B1C0-AEC1D9A14767}" presName="composite" presStyleCnt="0"/>
      <dgm:spPr/>
    </dgm:pt>
    <dgm:pt modelId="{67268DAD-0084-47B9-89DB-F6EBC0B2E9BF}" type="pres">
      <dgm:prSet presAssocID="{333B036B-FD54-4F9B-B1C0-AEC1D9A1476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3B96A21-D9A4-4817-8B23-EAED56D0C943}" type="pres">
      <dgm:prSet presAssocID="{333B036B-FD54-4F9B-B1C0-AEC1D9A1476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C70A0EA-EA2C-4DC8-94CF-1384779752F8}" type="pres">
      <dgm:prSet presAssocID="{7BBE959E-3EA9-4D48-9ADC-9F62DBA69241}" presName="sp" presStyleCnt="0"/>
      <dgm:spPr/>
    </dgm:pt>
    <dgm:pt modelId="{F970D365-B82E-4F02-8853-D2382093F34B}" type="pres">
      <dgm:prSet presAssocID="{5EECABF5-9881-4CF4-8533-3516E58418B8}" presName="composite" presStyleCnt="0"/>
      <dgm:spPr/>
    </dgm:pt>
    <dgm:pt modelId="{A1F6F518-E308-47B6-8FBE-6CE2E17D78C4}" type="pres">
      <dgm:prSet presAssocID="{5EECABF5-9881-4CF4-8533-3516E58418B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F81F318-262F-4D00-8A36-D24561941A0F}" type="pres">
      <dgm:prSet presAssocID="{5EECABF5-9881-4CF4-8533-3516E58418B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7E5E126E-A802-48FF-B872-7AF7519B22EC}" type="presOf" srcId="{F04FE674-F993-448C-A4AA-E1968FFAAE3A}" destId="{69E2F632-C231-4FDA-99B9-1B68FBF7DC6A}" srcOrd="0" destOrd="1" presId="urn:microsoft.com/office/officeart/2005/8/layout/chevron2"/>
    <dgm:cxn modelId="{0C0285E4-3618-44C0-B01C-B068817EC6AE}" srcId="{CCB595D1-C66A-42B3-BA4D-0965A3EB07F3}" destId="{AE41B876-CFFD-4BF8-A873-9332CE607491}" srcOrd="0" destOrd="0" parTransId="{165B9F7E-352B-4FC5-9716-1D10200BE00C}" sibTransId="{E0FD2153-40A5-41C8-8DB8-574EE10FDBD2}"/>
    <dgm:cxn modelId="{54DB800D-1C96-4E76-8E88-D5356E37CE47}" type="presOf" srcId="{333B036B-FD54-4F9B-B1C0-AEC1D9A14767}" destId="{67268DAD-0084-47B9-89DB-F6EBC0B2E9BF}" srcOrd="0" destOrd="0" presId="urn:microsoft.com/office/officeart/2005/8/layout/chevron2"/>
    <dgm:cxn modelId="{C55308EB-72F1-4F29-929B-585F4737C495}" srcId="{333B036B-FD54-4F9B-B1C0-AEC1D9A14767}" destId="{67820018-B954-496C-B6AB-FE186E20EA07}" srcOrd="0" destOrd="0" parTransId="{B60DA078-BCE6-40EA-8A36-9838F791E8E6}" sibTransId="{7BB37398-8340-47CB-85BA-EA9B8BEDE82C}"/>
    <dgm:cxn modelId="{294A6C55-171C-41E9-94E5-B533635FDFC1}" srcId="{AE41B876-CFFD-4BF8-A873-9332CE607491}" destId="{0337A784-4AE7-4CD3-83E4-260D041C4F68}" srcOrd="0" destOrd="0" parTransId="{27438054-749A-4F85-9380-DE87BCA5134D}" sibTransId="{97C0C6AF-6A20-46C3-B55A-F2D67C6288A7}"/>
    <dgm:cxn modelId="{28B72FD3-0F27-4D29-B74A-47CFE07BE27E}" srcId="{CCB595D1-C66A-42B3-BA4D-0965A3EB07F3}" destId="{5EECABF5-9881-4CF4-8533-3516E58418B8}" srcOrd="2" destOrd="0" parTransId="{DAAC9005-0ED5-4A4A-A4D0-557DC7AC4C42}" sibTransId="{034B34C0-FF78-40C9-8D73-2D480B81842A}"/>
    <dgm:cxn modelId="{D7ED8697-E9DB-4F81-8EDD-DE3093F1D72A}" srcId="{AE41B876-CFFD-4BF8-A873-9332CE607491}" destId="{F04FE674-F993-448C-A4AA-E1968FFAAE3A}" srcOrd="1" destOrd="0" parTransId="{D1B811DA-26D2-4D21-B217-E100E397AA5F}" sibTransId="{9472753B-DFCB-4124-98DF-C53B5C18DDB3}"/>
    <dgm:cxn modelId="{1E03FEEC-CBAA-4D91-A4ED-1C9C648FA62A}" srcId="{CCB595D1-C66A-42B3-BA4D-0965A3EB07F3}" destId="{333B036B-FD54-4F9B-B1C0-AEC1D9A14767}" srcOrd="1" destOrd="0" parTransId="{0E0FC8ED-727F-4404-AC61-E1D9CF8DB0FA}" sibTransId="{7BBE959E-3EA9-4D48-9ADC-9F62DBA69241}"/>
    <dgm:cxn modelId="{03AB4462-8991-428B-8A8A-C671B35A47B7}" type="presOf" srcId="{67820018-B954-496C-B6AB-FE186E20EA07}" destId="{C3B96A21-D9A4-4817-8B23-EAED56D0C943}" srcOrd="0" destOrd="0" presId="urn:microsoft.com/office/officeart/2005/8/layout/chevron2"/>
    <dgm:cxn modelId="{B51BB17B-AD67-4382-9D5F-50961E0BBD38}" type="presOf" srcId="{FF96FFCE-B1B1-40C9-A366-881F3E8C0ECB}" destId="{C3B96A21-D9A4-4817-8B23-EAED56D0C943}" srcOrd="0" destOrd="1" presId="urn:microsoft.com/office/officeart/2005/8/layout/chevron2"/>
    <dgm:cxn modelId="{7FF4C0E5-F2DD-48B2-A038-5773ADFCB661}" type="presOf" srcId="{0337A784-4AE7-4CD3-83E4-260D041C4F68}" destId="{69E2F632-C231-4FDA-99B9-1B68FBF7DC6A}" srcOrd="0" destOrd="0" presId="urn:microsoft.com/office/officeart/2005/8/layout/chevron2"/>
    <dgm:cxn modelId="{3C10FF58-1E1C-41F9-8495-054B68401CBE}" type="presOf" srcId="{01312776-8EA4-4155-8744-D9D12469A3FC}" destId="{EF81F318-262F-4D00-8A36-D24561941A0F}" srcOrd="0" destOrd="0" presId="urn:microsoft.com/office/officeart/2005/8/layout/chevron2"/>
    <dgm:cxn modelId="{A54BC796-A931-44FE-BD9C-E0825ACD8821}" type="presOf" srcId="{5EECABF5-9881-4CF4-8533-3516E58418B8}" destId="{A1F6F518-E308-47B6-8FBE-6CE2E17D78C4}" srcOrd="0" destOrd="0" presId="urn:microsoft.com/office/officeart/2005/8/layout/chevron2"/>
    <dgm:cxn modelId="{346C769D-56DA-40D7-A4F3-59C10F5968E4}" srcId="{5EECABF5-9881-4CF4-8533-3516E58418B8}" destId="{01312776-8EA4-4155-8744-D9D12469A3FC}" srcOrd="0" destOrd="0" parTransId="{5F96B92E-269B-4E68-A3BC-B8A4443A7956}" sibTransId="{891971CD-A12B-4F78-B43A-EEA7EFD1706E}"/>
    <dgm:cxn modelId="{F9F33C5B-B0D4-4C75-9CEF-16FB6AB2AF76}" type="presOf" srcId="{AA1F8EC9-A778-48D5-95A1-41010AFB41DE}" destId="{EF81F318-262F-4D00-8A36-D24561941A0F}" srcOrd="0" destOrd="1" presId="urn:microsoft.com/office/officeart/2005/8/layout/chevron2"/>
    <dgm:cxn modelId="{50D98B53-05CA-4C62-8D85-4768F72C1D0C}" srcId="{333B036B-FD54-4F9B-B1C0-AEC1D9A14767}" destId="{FF96FFCE-B1B1-40C9-A366-881F3E8C0ECB}" srcOrd="1" destOrd="0" parTransId="{7383B912-6F87-4D25-BDA2-9190C0CD676B}" sibTransId="{F299727E-D3B5-498C-9626-5D1F071EE9B5}"/>
    <dgm:cxn modelId="{A7FB123B-09D6-408E-884D-AA9071B5F6ED}" srcId="{5EECABF5-9881-4CF4-8533-3516E58418B8}" destId="{AA1F8EC9-A778-48D5-95A1-41010AFB41DE}" srcOrd="1" destOrd="0" parTransId="{4EB97A94-0BBF-4899-B6E3-99E9A2093D30}" sibTransId="{0C8F86AC-F264-48D3-A531-D5B56C8EFFC7}"/>
    <dgm:cxn modelId="{981DA75E-A99F-42F7-AF1A-6E0A567C7780}" type="presOf" srcId="{AE41B876-CFFD-4BF8-A873-9332CE607491}" destId="{BD0EB786-3215-406B-A627-B2B0BC6AE777}" srcOrd="0" destOrd="0" presId="urn:microsoft.com/office/officeart/2005/8/layout/chevron2"/>
    <dgm:cxn modelId="{13F51CD5-F681-45A8-A94D-F512B63F2A5F}" type="presOf" srcId="{CCB595D1-C66A-42B3-BA4D-0965A3EB07F3}" destId="{45AF8F5C-910F-4674-9F75-5327FF34902C}" srcOrd="0" destOrd="0" presId="urn:microsoft.com/office/officeart/2005/8/layout/chevron2"/>
    <dgm:cxn modelId="{7D78CFA0-E3E9-4E76-A305-B6AF3DC358FE}" type="presParOf" srcId="{45AF8F5C-910F-4674-9F75-5327FF34902C}" destId="{1750CC2C-6ABB-4573-867C-AED1D178FA6F}" srcOrd="0" destOrd="0" presId="urn:microsoft.com/office/officeart/2005/8/layout/chevron2"/>
    <dgm:cxn modelId="{A2806958-C1FF-48BF-87C5-32FAA8C54971}" type="presParOf" srcId="{1750CC2C-6ABB-4573-867C-AED1D178FA6F}" destId="{BD0EB786-3215-406B-A627-B2B0BC6AE777}" srcOrd="0" destOrd="0" presId="urn:microsoft.com/office/officeart/2005/8/layout/chevron2"/>
    <dgm:cxn modelId="{A0553D40-0C48-4D58-A60E-BC36F281705C}" type="presParOf" srcId="{1750CC2C-6ABB-4573-867C-AED1D178FA6F}" destId="{69E2F632-C231-4FDA-99B9-1B68FBF7DC6A}" srcOrd="1" destOrd="0" presId="urn:microsoft.com/office/officeart/2005/8/layout/chevron2"/>
    <dgm:cxn modelId="{95220761-DA8E-47BE-BBB0-2B772770B74D}" type="presParOf" srcId="{45AF8F5C-910F-4674-9F75-5327FF34902C}" destId="{93B341DC-CC26-4269-8F1E-15CCBAAA2AEF}" srcOrd="1" destOrd="0" presId="urn:microsoft.com/office/officeart/2005/8/layout/chevron2"/>
    <dgm:cxn modelId="{511D5671-C734-4B44-86ED-0C4E467447A5}" type="presParOf" srcId="{45AF8F5C-910F-4674-9F75-5327FF34902C}" destId="{49E1D6CE-657D-48E3-88DE-C6BD9FDC6383}" srcOrd="2" destOrd="0" presId="urn:microsoft.com/office/officeart/2005/8/layout/chevron2"/>
    <dgm:cxn modelId="{9869A2BE-D438-4085-B364-87AF7790B0E6}" type="presParOf" srcId="{49E1D6CE-657D-48E3-88DE-C6BD9FDC6383}" destId="{67268DAD-0084-47B9-89DB-F6EBC0B2E9BF}" srcOrd="0" destOrd="0" presId="urn:microsoft.com/office/officeart/2005/8/layout/chevron2"/>
    <dgm:cxn modelId="{4429E2C4-1E3A-49EF-A8E2-85C5C1EE5E94}" type="presParOf" srcId="{49E1D6CE-657D-48E3-88DE-C6BD9FDC6383}" destId="{C3B96A21-D9A4-4817-8B23-EAED56D0C943}" srcOrd="1" destOrd="0" presId="urn:microsoft.com/office/officeart/2005/8/layout/chevron2"/>
    <dgm:cxn modelId="{B124D80C-13AD-4E1A-96BD-A73AE06B5134}" type="presParOf" srcId="{45AF8F5C-910F-4674-9F75-5327FF34902C}" destId="{4C70A0EA-EA2C-4DC8-94CF-1384779752F8}" srcOrd="3" destOrd="0" presId="urn:microsoft.com/office/officeart/2005/8/layout/chevron2"/>
    <dgm:cxn modelId="{5069BDBD-696A-460C-B5E3-899DF36A4764}" type="presParOf" srcId="{45AF8F5C-910F-4674-9F75-5327FF34902C}" destId="{F970D365-B82E-4F02-8853-D2382093F34B}" srcOrd="4" destOrd="0" presId="urn:microsoft.com/office/officeart/2005/8/layout/chevron2"/>
    <dgm:cxn modelId="{1BEDCD6E-B6BC-4513-AB8C-5500F55D2046}" type="presParOf" srcId="{F970D365-B82E-4F02-8853-D2382093F34B}" destId="{A1F6F518-E308-47B6-8FBE-6CE2E17D78C4}" srcOrd="0" destOrd="0" presId="urn:microsoft.com/office/officeart/2005/8/layout/chevron2"/>
    <dgm:cxn modelId="{B2B4E052-0945-4E47-84C3-2F8FB60FA080}" type="presParOf" srcId="{F970D365-B82E-4F02-8853-D2382093F34B}" destId="{EF81F318-262F-4D00-8A36-D24561941A0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0EB786-3215-406B-A627-B2B0BC6AE777}">
      <dsp:nvSpPr>
        <dsp:cNvPr id="0" name=""/>
        <dsp:cNvSpPr/>
      </dsp:nvSpPr>
      <dsp:spPr>
        <a:xfrm rot="5400000">
          <a:off x="-267623" y="269319"/>
          <a:ext cx="1784158" cy="1248910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/>
            <a:t>REHABILITACIÓN</a:t>
          </a:r>
        </a:p>
      </dsp:txBody>
      <dsp:txXfrm rot="-5400000">
        <a:off x="1" y="626150"/>
        <a:ext cx="1248910" cy="535248"/>
      </dsp:txXfrm>
    </dsp:sp>
    <dsp:sp modelId="{69E2F632-C231-4FDA-99B9-1B68FBF7DC6A}">
      <dsp:nvSpPr>
        <dsp:cNvPr id="0" name=""/>
        <dsp:cNvSpPr/>
      </dsp:nvSpPr>
      <dsp:spPr>
        <a:xfrm rot="5400000">
          <a:off x="5936497" y="-4685891"/>
          <a:ext cx="1159702" cy="105348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700" kern="1200" dirty="0"/>
            <a:t>FUNCIONAL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700" kern="1200" dirty="0"/>
            <a:t>INTEGRAL</a:t>
          </a:r>
        </a:p>
      </dsp:txBody>
      <dsp:txXfrm rot="-5400000">
        <a:off x="1248910" y="58308"/>
        <a:ext cx="10478264" cy="1046478"/>
      </dsp:txXfrm>
    </dsp:sp>
    <dsp:sp modelId="{67268DAD-0084-47B9-89DB-F6EBC0B2E9BF}">
      <dsp:nvSpPr>
        <dsp:cNvPr id="0" name=""/>
        <dsp:cNvSpPr/>
      </dsp:nvSpPr>
      <dsp:spPr>
        <a:xfrm rot="5400000">
          <a:off x="-267623" y="1861229"/>
          <a:ext cx="1784158" cy="1248910"/>
        </a:xfrm>
        <a:prstGeom prst="chevron">
          <a:avLst/>
        </a:prstGeom>
        <a:solidFill>
          <a:schemeClr val="accent4">
            <a:hueOff val="-2394458"/>
            <a:satOff val="21866"/>
            <a:lumOff val="295"/>
            <a:alphaOff val="0"/>
          </a:schemeClr>
        </a:solidFill>
        <a:ln w="12700" cap="flat" cmpd="sng" algn="ctr">
          <a:solidFill>
            <a:schemeClr val="accent4">
              <a:hueOff val="-2394458"/>
              <a:satOff val="21866"/>
              <a:lumOff val="29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/>
            <a:t>COMUNIDAD</a:t>
          </a:r>
        </a:p>
      </dsp:txBody>
      <dsp:txXfrm rot="-5400000">
        <a:off x="1" y="2218060"/>
        <a:ext cx="1248910" cy="535248"/>
      </dsp:txXfrm>
    </dsp:sp>
    <dsp:sp modelId="{C3B96A21-D9A4-4817-8B23-EAED56D0C943}">
      <dsp:nvSpPr>
        <dsp:cNvPr id="0" name=""/>
        <dsp:cNvSpPr/>
      </dsp:nvSpPr>
      <dsp:spPr>
        <a:xfrm rot="5400000">
          <a:off x="5936497" y="-3093981"/>
          <a:ext cx="1159702" cy="105348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2394458"/>
              <a:satOff val="21866"/>
              <a:lumOff val="29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700" kern="1200" dirty="0"/>
            <a:t>PARTICIPACIÓN SOCIAL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700" kern="1200" dirty="0"/>
            <a:t>INTEGRACIÓN CON EL MEDIO</a:t>
          </a:r>
        </a:p>
      </dsp:txBody>
      <dsp:txXfrm rot="-5400000">
        <a:off x="1248910" y="1650218"/>
        <a:ext cx="10478264" cy="1046478"/>
      </dsp:txXfrm>
    </dsp:sp>
    <dsp:sp modelId="{A1F6F518-E308-47B6-8FBE-6CE2E17D78C4}">
      <dsp:nvSpPr>
        <dsp:cNvPr id="0" name=""/>
        <dsp:cNvSpPr/>
      </dsp:nvSpPr>
      <dsp:spPr>
        <a:xfrm rot="5400000">
          <a:off x="-267623" y="3453138"/>
          <a:ext cx="1784158" cy="1248910"/>
        </a:xfrm>
        <a:prstGeom prst="chevron">
          <a:avLst/>
        </a:prstGeom>
        <a:solidFill>
          <a:schemeClr val="accent4">
            <a:hueOff val="-4788916"/>
            <a:satOff val="43732"/>
            <a:lumOff val="589"/>
            <a:alphaOff val="0"/>
          </a:schemeClr>
        </a:solidFill>
        <a:ln w="12700" cap="flat" cmpd="sng" algn="ctr">
          <a:solidFill>
            <a:schemeClr val="accent4">
              <a:hueOff val="-4788916"/>
              <a:satOff val="43732"/>
              <a:lumOff val="5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/>
            <a:t>FAMILIA</a:t>
          </a:r>
        </a:p>
      </dsp:txBody>
      <dsp:txXfrm rot="-5400000">
        <a:off x="1" y="3809969"/>
        <a:ext cx="1248910" cy="535248"/>
      </dsp:txXfrm>
    </dsp:sp>
    <dsp:sp modelId="{EF81F318-262F-4D00-8A36-D24561941A0F}">
      <dsp:nvSpPr>
        <dsp:cNvPr id="0" name=""/>
        <dsp:cNvSpPr/>
      </dsp:nvSpPr>
      <dsp:spPr>
        <a:xfrm rot="5400000">
          <a:off x="5936497" y="-1502071"/>
          <a:ext cx="1159702" cy="105348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4788916"/>
              <a:satOff val="43732"/>
              <a:lumOff val="5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700" kern="1200" dirty="0"/>
            <a:t>SALUD Y BIENESTAR DE LA PERSONA Y SUS CUIDADORES.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700" kern="1200" dirty="0"/>
            <a:t>TRATO ADECUADO, DERECHOS Y DEBERES</a:t>
          </a:r>
        </a:p>
      </dsp:txBody>
      <dsp:txXfrm rot="-5400000">
        <a:off x="1248910" y="3242128"/>
        <a:ext cx="10478264" cy="1046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0463E3E-711E-4F58-8AE0-DC61FACDBF99}" type="datetime1">
              <a:rPr lang="es-ES" smtClean="0"/>
              <a:t>14/03/2019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50AD62A-9EE1-43E3-A7E5-D268F71DF3EB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364482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4DEB00-82B1-401B-8941-0136CEB769BF}" type="datetime1">
              <a:rPr lang="es-ES" smtClean="0"/>
              <a:pPr/>
              <a:t>14/03/2019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 smtClean="0"/>
              <a:t>Editar el estilo de texto del patrón</a:t>
            </a:r>
          </a:p>
          <a:p>
            <a:pPr lvl="1" rtl="0"/>
            <a:r>
              <a:rPr lang="es-ES" noProof="0" dirty="0" smtClean="0"/>
              <a:t>Segundo nivel</a:t>
            </a:r>
          </a:p>
          <a:p>
            <a:pPr lvl="2" rtl="0"/>
            <a:r>
              <a:rPr lang="es-ES" noProof="0" dirty="0" smtClean="0"/>
              <a:t>Tercer nivel</a:t>
            </a:r>
          </a:p>
          <a:p>
            <a:pPr lvl="3" rtl="0"/>
            <a:r>
              <a:rPr lang="es-ES" noProof="0" dirty="0" smtClean="0"/>
              <a:t>Cuarto nivel</a:t>
            </a:r>
          </a:p>
          <a:p>
            <a:pPr lvl="4" rtl="0"/>
            <a:r>
              <a:rPr lang="es-ES" noProof="0" dirty="0" smtClean="0"/>
              <a:t>Quinto nivel</a:t>
            </a:r>
            <a:endParaRPr lang="es-ES" noProof="0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534C2EF-8A97-4DAF-B099-E567883644D6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71809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22952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es-ES" noProof="0" dirty="0" smtClean="0"/>
              <a:t>NOTA: Para cambiar imágenes de esta diapositiva, seleccione una imagen y elimínela. Después, haga clic en el icono Insertar imagen en el marcador de posición para insertar su propia imagen.</a:t>
            </a:r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534C2EF-8A97-4DAF-B099-E567883644D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014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es-ES" noProof="0" smtClean="0"/>
              <a:t>4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13998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es-ES" noProof="0" smtClean="0"/>
              <a:t>5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073556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es-ES" noProof="0" smtClean="0"/>
              <a:t>8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763662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" r="323" b="422"/>
          <a:stretch/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 rtlCol="0"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 smtClean="0"/>
              <a:t>Haga clic para modificar el estilo de subtítulo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15445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os imágenes con leyen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8580" y="5791200"/>
            <a:ext cx="8115419" cy="701674"/>
          </a:xfrm>
        </p:spPr>
        <p:txBody>
          <a:bodyPr vert="horz" lIns="91440" tIns="45720" rIns="91440" bIns="45720" rtlCol="0" anchor="b">
            <a:normAutofit/>
          </a:bodyPr>
          <a:lstStyle>
            <a:lvl1pPr rtl="0"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7" name="Forma libre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n-US"/>
          </a:p>
        </p:txBody>
      </p:sp>
      <p:sp>
        <p:nvSpPr>
          <p:cNvPr id="15" name="Marcador de posición de imagen 14" descr="Marcador de posición vacío para agregar una imagen. Haga clic en el marcador de posición y seleccione la imagen que desee agregar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17" name="Marcador de posición de texto 16"/>
          <p:cNvSpPr>
            <a:spLocks noGrp="1"/>
          </p:cNvSpPr>
          <p:nvPr>
            <p:ph type="body" sz="quarter" idx="14"/>
          </p:nvPr>
        </p:nvSpPr>
        <p:spPr>
          <a:xfrm>
            <a:off x="1028581" y="5181600"/>
            <a:ext cx="3566160" cy="540000"/>
          </a:xfrm>
        </p:spPr>
        <p:txBody>
          <a:bodyPr rtlCol="0">
            <a:normAutofit/>
          </a:bodyPr>
          <a:lstStyle>
            <a:lvl1pPr marL="0" indent="0" rtl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18" name="Forma libre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s-ES" noProof="0" dirty="0"/>
          </a:p>
        </p:txBody>
      </p:sp>
      <p:sp>
        <p:nvSpPr>
          <p:cNvPr id="19" name="Marcador de posición de imagen 18" descr="Marcador de posición vacío para agregar una imagen. Haga clic en el marcador de posición y seleccione la imagen que desee agregar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20" name="Marcador de posición de texto 16"/>
          <p:cNvSpPr>
            <a:spLocks noGrp="1"/>
          </p:cNvSpPr>
          <p:nvPr>
            <p:ph type="body" sz="quarter" idx="16"/>
          </p:nvPr>
        </p:nvSpPr>
        <p:spPr>
          <a:xfrm>
            <a:off x="5566714" y="5181600"/>
            <a:ext cx="3566160" cy="540000"/>
          </a:xfrm>
        </p:spPr>
        <p:txBody>
          <a:bodyPr rtlCol="0">
            <a:normAutofit/>
          </a:bodyPr>
          <a:lstStyle>
            <a:lvl1pPr marL="0" indent="0" rtl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3777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es imágenes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 rtlCol="0">
            <a:normAutofit/>
          </a:bodyPr>
          <a:lstStyle>
            <a:lvl1pPr rtl="0">
              <a:defRPr sz="2400">
                <a:solidFill>
                  <a:schemeClr val="accent1"/>
                </a:solidFill>
              </a:defRPr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7" name="Forma libre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n-US"/>
          </a:p>
        </p:txBody>
      </p:sp>
      <p:sp>
        <p:nvSpPr>
          <p:cNvPr id="15" name="Marcador de posición de imagen 14" descr="Marcador de posición vacío para agregar una imagen. Haga clic en el marcador de posición y seleccione la imagen que desee agregar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18" name="Forma libre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n-US"/>
          </a:p>
        </p:txBody>
      </p:sp>
      <p:sp>
        <p:nvSpPr>
          <p:cNvPr id="19" name="Marcador de posición de imagen 18" descr="Marcador de posición vacío para agregar una imagen. Haga clic en el marcador de posición y seleccione la imagen que desee agregar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12" name="Forma libre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n-US"/>
          </a:p>
        </p:txBody>
      </p:sp>
      <p:sp>
        <p:nvSpPr>
          <p:cNvPr id="13" name="Marcador de posición de imagen 12" descr="Marcador de posición vacío para agregar una imagen. Haga clic en el marcador de posición y seleccione la imagen que desee agregar"/>
          <p:cNvSpPr>
            <a:spLocks noGrp="1"/>
          </p:cNvSpPr>
          <p:nvPr>
            <p:ph type="pic" sz="quarter" idx="16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17" name="Marcador de posición de texto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 rtlCol="0">
            <a:normAutofit/>
          </a:bodyPr>
          <a:lstStyle>
            <a:lvl1pPr marL="0" indent="0" rtl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177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inco imáge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77400" y="365126"/>
            <a:ext cx="2133600" cy="1539874"/>
          </a:xfrm>
        </p:spPr>
        <p:txBody>
          <a:bodyPr vert="horz" lIns="91440" tIns="45720" rIns="91440" bIns="45720" rtlCol="0" anchor="b">
            <a:normAutofit/>
          </a:bodyPr>
          <a:lstStyle>
            <a:lvl1pPr rtl="0"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es-ES" smtClean="0"/>
              <a:t>Haga clic para modificar el estilo de título del patrón</a:t>
            </a:r>
            <a:endParaRPr lang="es" dirty="0"/>
          </a:p>
        </p:txBody>
      </p:sp>
      <p:sp>
        <p:nvSpPr>
          <p:cNvPr id="8" name="Forma libre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n-US"/>
          </a:p>
        </p:txBody>
      </p:sp>
      <p:sp>
        <p:nvSpPr>
          <p:cNvPr id="9" name="Marcador de posición de imagen 8" descr="Marcador de posición vacío para agregar una imagen. Haga clic en el marcador de posición y seleccione la imagen que desee agregar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10" name="Forma libre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n-US"/>
          </a:p>
        </p:txBody>
      </p:sp>
      <p:sp>
        <p:nvSpPr>
          <p:cNvPr id="11" name="Marcador de posición de imagen 10" descr="Marcador de posición vacío para agregar una imagen. Haga clic en el marcador de posición y seleccione la imagen que desee agregar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12" name="Forma libre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n-US"/>
          </a:p>
        </p:txBody>
      </p:sp>
      <p:sp>
        <p:nvSpPr>
          <p:cNvPr id="13" name="Marcador de posición de imagen 12" descr="Marcador de posición vacío para agregar una imagen. Haga clic en el marcador de posición y seleccione la imagen que desee agregar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14" name="Forma libre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n-US"/>
          </a:p>
        </p:txBody>
      </p:sp>
      <p:sp>
        <p:nvSpPr>
          <p:cNvPr id="15" name="Marcador de posición de imagen 14" descr="Marcador de posición vacío para agregar una imagen. Haga clic en el marcador de posición y seleccione la imagen que desee agregar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20" name="Forma libre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s-ES" noProof="0" dirty="0"/>
          </a:p>
        </p:txBody>
      </p:sp>
      <p:sp>
        <p:nvSpPr>
          <p:cNvPr id="21" name="Marcador de posición de imagen 20" descr="Marcador de posición vacío para agregar una imagen. Haga clic en el marcador de posición y seleccione la imagen que desee agregar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8646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 rtl="0">
              <a:defRPr/>
            </a:lvl1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 smtClean="0"/>
              <a:t>Agregar un pie de página</a:t>
            </a:r>
            <a:endParaRPr lang="es-ES" noProof="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B4880ED-3A1F-41D7-8E0F-3E84A3671A68}" type="datetime1">
              <a:rPr lang="es-ES" noProof="0" smtClean="0"/>
              <a:t>14/03/2019</a:t>
            </a:fld>
            <a:endParaRPr lang="es-ES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4432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 rtlCol="0"/>
          <a:lstStyle>
            <a:lvl1pPr rtl="0">
              <a:defRPr/>
            </a:lvl1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 smtClean="0"/>
              <a:t>Agregar un pie de página</a:t>
            </a:r>
            <a:endParaRPr lang="es-ES" noProof="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1EEDA9D-402E-447F-8608-B13BDCE806AF}" type="datetime1">
              <a:rPr lang="es-ES" noProof="0" smtClean="0"/>
              <a:t>14/03/2019</a:t>
            </a:fld>
            <a:endParaRPr lang="es-ES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9262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 smtClean="0"/>
              <a:t>Agregar un pie de página</a:t>
            </a:r>
            <a:endParaRPr lang="es-ES" noProof="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2363CB7-5045-4CEF-B79F-27107AB243FE}" type="datetime1">
              <a:rPr lang="es-ES" smtClean="0"/>
              <a:t>14/03/2019</a:t>
            </a:fld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0357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t="422"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rtlCol="0" anchor="b">
            <a:normAutofit/>
          </a:bodyPr>
          <a:lstStyle>
            <a:lvl1pPr rtl="0">
              <a:defRPr sz="4400"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 rtlCol="0">
            <a:normAutofit/>
          </a:bodyPr>
          <a:lstStyle>
            <a:lvl1pPr marL="0" indent="0" rtl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7950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 rtlCol="0"/>
          <a:lstStyle>
            <a:lvl1pPr rtl="0">
              <a:defRPr/>
            </a:lvl1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 rtlCol="0"/>
          <a:lstStyle>
            <a:lvl1pPr rtl="0">
              <a:defRPr/>
            </a:lvl1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 smtClean="0"/>
              <a:t>Agregar un pie de página</a:t>
            </a:r>
            <a:endParaRPr lang="es-ES" noProof="0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89DCFD-D8F9-414E-9E96-7D491AABB19D}" type="datetime1">
              <a:rPr lang="es-ES" noProof="0" smtClean="0"/>
              <a:t>14/03/2019</a:t>
            </a:fld>
            <a:endParaRPr lang="es-ES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62530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 rtl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 rtlCol="0"/>
          <a:lstStyle>
            <a:lvl1pPr rtl="0">
              <a:defRPr/>
            </a:lvl1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 rtl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 rtlCol="0"/>
          <a:lstStyle>
            <a:lvl1pPr rtl="0">
              <a:defRPr/>
            </a:lvl1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 smtClean="0"/>
              <a:t>Agregar un pie de página</a:t>
            </a:r>
            <a:endParaRPr lang="es-ES" noProof="0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9BDC470-416A-4546-A563-4B4E55AB4D83}" type="datetime1">
              <a:rPr lang="es-ES" noProof="0" smtClean="0"/>
              <a:t>14/03/2019</a:t>
            </a:fld>
            <a:endParaRPr lang="es-ES" noProof="0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</p:spPr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9000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 smtClean="0"/>
              <a:t>Agregar un pie de página</a:t>
            </a:r>
            <a:endParaRPr lang="es-ES" noProof="0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FC4896-5E98-4568-A150-68B4B98096D1}" type="datetime1">
              <a:rPr lang="es-ES" noProof="0" smtClean="0"/>
              <a:t>14/03/2019</a:t>
            </a:fld>
            <a:endParaRPr lang="es-ES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6450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 smtClean="0"/>
              <a:t>Agregar un pie de página</a:t>
            </a:r>
            <a:endParaRPr lang="es-ES" noProof="0" dirty="0"/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A66EFE2-9FD9-4DB0-985D-5B493B715C4B}" type="datetime1">
              <a:rPr lang="es-ES" noProof="0" smtClean="0"/>
              <a:t>14/03/2019</a:t>
            </a:fld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5800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rtl="0">
              <a:defRPr sz="3200"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 rtlCol="0">
            <a:normAutofit/>
          </a:bodyPr>
          <a:lstStyle>
            <a:lvl1pPr rtl="0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 rtlCol="0">
            <a:normAutofit/>
          </a:bodyPr>
          <a:lstStyle>
            <a:lvl1pPr marL="0" indent="0" rtl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 smtClean="0"/>
              <a:t>Agregar un pie de página</a:t>
            </a:r>
            <a:endParaRPr lang="es-ES" noProof="0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DB72A82-7894-4BC5-A8EB-CEEDC3F58109}" type="datetime1">
              <a:rPr lang="es-ES" noProof="0" smtClean="0"/>
              <a:t>14/03/2019</a:t>
            </a:fld>
            <a:endParaRPr lang="es-ES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80735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rma libre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rtl="0">
              <a:defRPr sz="3200"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12" name="Marcador de posición de imagen 11" descr="Marcador de posición vacío para agregar una imagen. Haga clic en el marcador de posición y seleccione la imagen que desee agregar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 rtlCol="0">
            <a:normAutofit/>
          </a:bodyPr>
          <a:lstStyle>
            <a:lvl1pPr marL="0" indent="0" rtl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 smtClean="0"/>
              <a:t>Agregar un pie de página</a:t>
            </a:r>
            <a:endParaRPr lang="es-ES" noProof="0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DD700C6-E75F-4D68-A30E-3C7F7C317FC4}" type="datetime1">
              <a:rPr lang="es-ES" noProof="0" smtClean="0"/>
              <a:t>14/03/2019</a:t>
            </a:fld>
            <a:endParaRPr lang="es-ES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6513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t="511" r="525" b="2999"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s-ES" noProof="0" dirty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 dirty="0" smtClean="0"/>
              <a:t>Editar el estilo de texto del patrón</a:t>
            </a:r>
          </a:p>
          <a:p>
            <a:pPr lvl="1" rtl="0"/>
            <a:r>
              <a:rPr lang="es-ES" noProof="0" dirty="0" smtClean="0"/>
              <a:t>Segundo nivel</a:t>
            </a:r>
          </a:p>
          <a:p>
            <a:pPr lvl="2" rtl="0"/>
            <a:r>
              <a:rPr lang="es-ES" noProof="0" dirty="0" smtClean="0"/>
              <a:t>Tercer </a:t>
            </a:r>
            <a:r>
              <a:rPr lang="es-ES" noProof="0" dirty="0"/>
              <a:t>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 dirty="0" smtClean="0"/>
              <a:t>Agregar un pie de página</a:t>
            </a:r>
            <a:endParaRPr lang="es-ES" noProof="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A414C5AF-B895-40B7-9EF1-1A87E3FED2CF}" type="datetime1">
              <a:rPr lang="es-ES" noProof="0" smtClean="0"/>
              <a:t>14/03/2019</a:t>
            </a:fld>
            <a:endParaRPr lang="es-ES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289D71E3-7D81-4C24-B9D8-6B108755C64C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2895600"/>
          </a:xfrm>
        </p:spPr>
        <p:txBody>
          <a:bodyPr rtlCol="0">
            <a:normAutofit/>
          </a:bodyPr>
          <a:lstStyle/>
          <a:p>
            <a:pPr algn="ctr" rtl="0"/>
            <a:r>
              <a:rPr lang="es-E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Servicio de rehabilitación funcional con enfoque familiar y comunitario </a:t>
            </a:r>
            <a:endParaRPr lang="es-ES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04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39616" y="369644"/>
            <a:ext cx="9829800" cy="1082674"/>
          </a:xfrm>
        </p:spPr>
        <p:txBody>
          <a:bodyPr rtlCol="0">
            <a:normAutofit/>
          </a:bodyPr>
          <a:lstStyle/>
          <a:p>
            <a:pPr rtl="0"/>
            <a:r>
              <a:rPr lang="es-ES" sz="54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RBC</a:t>
            </a:r>
            <a:endParaRPr lang="es-ES" sz="5400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pic>
        <p:nvPicPr>
          <p:cNvPr id="8" name="Marcador de posición de imagen 7" descr="Una mujer y una chica trabajando en el jardín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3" name="Marcador de posición de texto 2"/>
          <p:cNvSpPr>
            <a:spLocks noGrp="1"/>
          </p:cNvSpPr>
          <p:nvPr>
            <p:ph type="body" sz="half" idx="2"/>
          </p:nvPr>
        </p:nvSpPr>
        <p:spPr>
          <a:xfrm>
            <a:off x="7010400" y="365126"/>
            <a:ext cx="4486200" cy="5512146"/>
          </a:xfrm>
        </p:spPr>
        <p:txBody>
          <a:bodyPr rtlCol="0">
            <a:normAutofit/>
          </a:bodyPr>
          <a:lstStyle/>
          <a:p>
            <a:r>
              <a:rPr lang="es-CO" sz="2800" dirty="0">
                <a:latin typeface="Comic Sans MS" panose="030F0702030302020204" pitchFamily="66" charset="0"/>
              </a:rPr>
              <a:t>Es una estrategia de desarrollo comunitario para asegurar que las personas con discapacidad potencialicen y aprovechen al máximo su facultades, se beneficien de las oportunidades y servicios comunes garantizando la plena inclusión y participación social. </a:t>
            </a:r>
          </a:p>
          <a:p>
            <a:pPr rt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3389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2154" t="21787" r="13113" b="4093"/>
          <a:stretch/>
        </p:blipFill>
        <p:spPr>
          <a:xfrm>
            <a:off x="0" y="0"/>
            <a:ext cx="12192000" cy="678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57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3558563"/>
              </p:ext>
            </p:extLst>
          </p:nvPr>
        </p:nvGraphicFramePr>
        <p:xfrm>
          <a:off x="119336" y="116632"/>
          <a:ext cx="11783787" cy="4971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ectángulo 8"/>
          <p:cNvSpPr/>
          <p:nvPr/>
        </p:nvSpPr>
        <p:spPr>
          <a:xfrm>
            <a:off x="2711624" y="5373216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2800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REHABILITACIÓN BASADA EN COMUNIDAD Y LA FAMILIA</a:t>
            </a:r>
          </a:p>
        </p:txBody>
      </p:sp>
    </p:spTree>
    <p:extLst>
      <p:ext uri="{BB962C8B-B14F-4D97-AF65-F5344CB8AC3E}">
        <p14:creationId xmlns:p14="http://schemas.microsoft.com/office/powerpoint/2010/main" val="220033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7408" y="692696"/>
            <a:ext cx="7315200" cy="936104"/>
          </a:xfrm>
        </p:spPr>
        <p:txBody>
          <a:bodyPr rtlCol="0"/>
          <a:lstStyle/>
          <a:p>
            <a:pPr rtl="0"/>
            <a:r>
              <a:rPr lang="es-ES" dirty="0" smtClean="0"/>
              <a:t>SRC</a:t>
            </a:r>
            <a:endParaRPr lang="es-ES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3287688" y="188640"/>
            <a:ext cx="5486400" cy="3960440"/>
          </a:xfrm>
        </p:spPr>
        <p:txBody>
          <a:bodyPr rtlCol="0">
            <a:normAutofit fontScale="92500" lnSpcReduction="10000"/>
          </a:bodyPr>
          <a:lstStyle/>
          <a:p>
            <a:r>
              <a:rPr lang="es-ES" sz="3000" dirty="0" smtClean="0">
                <a:latin typeface="Comic Sans MS" panose="030F0702030302020204" pitchFamily="66" charset="0"/>
              </a:rPr>
              <a:t>Servicios de rehabilitación comunitaria se buscar  mejorar </a:t>
            </a:r>
            <a:r>
              <a:rPr lang="es-ES" sz="3000" dirty="0">
                <a:latin typeface="Comic Sans MS" panose="030F0702030302020204" pitchFamily="66" charset="0"/>
              </a:rPr>
              <a:t>la calidad de vida de las personas en situación de discapacidad permanente o transitoria, y sus familias, permitiendo el acceso a ambos a un proceso de prevención de discapacidad, tratamiento y rehabilitación, facilitando su inclusión social.  </a:t>
            </a:r>
            <a:endParaRPr lang="es-CO" sz="3000" dirty="0">
              <a:latin typeface="Comic Sans MS" panose="030F0702030302020204" pitchFamily="66" charset="0"/>
            </a:endParaRPr>
          </a:p>
          <a:p>
            <a:pPr rt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8434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32" b="3063"/>
          <a:stretch/>
        </p:blipFill>
        <p:spPr bwMode="auto">
          <a:xfrm>
            <a:off x="-96688" y="-54387"/>
            <a:ext cx="12288688" cy="6912387"/>
          </a:xfrm>
          <a:prstGeom prst="snip2DiagRect">
            <a:avLst>
              <a:gd name="adj1" fmla="val 8589"/>
              <a:gd name="adj2" fmla="val 16053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9200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>
          <a:xfrm>
            <a:off x="1524000" y="1268760"/>
            <a:ext cx="4389120" cy="4031373"/>
          </a:xfrm>
        </p:spPr>
        <p:txBody>
          <a:bodyPr>
            <a:normAutofit/>
          </a:bodyPr>
          <a:lstStyle/>
          <a:p>
            <a:r>
              <a:rPr lang="es-CO" sz="2800" dirty="0">
                <a:latin typeface="Comic Sans MS" panose="030F0702030302020204" pitchFamily="66" charset="0"/>
              </a:rPr>
              <a:t>E</a:t>
            </a:r>
            <a:r>
              <a:rPr lang="es-CO" sz="2800" dirty="0" smtClean="0">
                <a:latin typeface="Comic Sans MS" panose="030F0702030302020204" pitchFamily="66" charset="0"/>
              </a:rPr>
              <a:t>n </a:t>
            </a:r>
            <a:r>
              <a:rPr lang="es-CO" sz="2800" dirty="0">
                <a:latin typeface="Comic Sans MS" panose="030F0702030302020204" pitchFamily="66" charset="0"/>
              </a:rPr>
              <a:t>A</a:t>
            </a:r>
            <a:r>
              <a:rPr lang="es-CO" sz="2800" dirty="0" smtClean="0">
                <a:latin typeface="Comic Sans MS" panose="030F0702030302020204" pitchFamily="66" charset="0"/>
              </a:rPr>
              <a:t>partadó el programa de Rehabilitación </a:t>
            </a:r>
            <a:r>
              <a:rPr lang="es-CO" sz="2800" dirty="0">
                <a:latin typeface="Comic Sans MS" panose="030F0702030302020204" pitchFamily="66" charset="0"/>
              </a:rPr>
              <a:t>B</a:t>
            </a:r>
            <a:r>
              <a:rPr lang="es-CO" sz="2800" dirty="0" smtClean="0">
                <a:latin typeface="Comic Sans MS" panose="030F0702030302020204" pitchFamily="66" charset="0"/>
              </a:rPr>
              <a:t>asada en Comunidad y la Familia esta a cargo de la secretaria de salud, la secretaria de inclusión social, y la Clínica </a:t>
            </a:r>
            <a:r>
              <a:rPr lang="es-CO" sz="2800" dirty="0">
                <a:latin typeface="Comic Sans MS" panose="030F0702030302020204" pitchFamily="66" charset="0"/>
              </a:rPr>
              <a:t>C</a:t>
            </a:r>
            <a:r>
              <a:rPr lang="es-CO" sz="2800" dirty="0" smtClean="0">
                <a:latin typeface="Comic Sans MS" panose="030F0702030302020204" pitchFamily="66" charset="0"/>
              </a:rPr>
              <a:t>entral </a:t>
            </a:r>
            <a:r>
              <a:rPr lang="es-CO" sz="2800" dirty="0">
                <a:latin typeface="Comic Sans MS" panose="030F0702030302020204" pitchFamily="66" charset="0"/>
              </a:rPr>
              <a:t>F</a:t>
            </a:r>
            <a:r>
              <a:rPr lang="es-CO" sz="2800" dirty="0" smtClean="0">
                <a:latin typeface="Comic Sans MS" panose="030F0702030302020204" pitchFamily="66" charset="0"/>
              </a:rPr>
              <a:t>undadores (promedan)</a:t>
            </a:r>
            <a:endParaRPr lang="es-CO" sz="2800" dirty="0">
              <a:latin typeface="Comic Sans MS" panose="030F0702030302020204" pitchFamily="66" charset="0"/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quarter" idx="4"/>
          </p:nvPr>
        </p:nvSpPr>
        <p:spPr>
          <a:xfrm>
            <a:off x="7536160" y="1556792"/>
            <a:ext cx="4389120" cy="2675467"/>
          </a:xfrm>
        </p:spPr>
        <p:txBody>
          <a:bodyPr/>
          <a:lstStyle/>
          <a:p>
            <a:r>
              <a:rPr lang="es-CO" dirty="0">
                <a:latin typeface="Comic Sans MS" panose="030F0702030302020204" pitchFamily="66" charset="0"/>
              </a:rPr>
              <a:t>PUEDEN HACER PARTE TODAS LAS PERSONAS CON DISCAPACIDAD, SUS CUIDADORES Y PERSONAS QUE QUIERAN FORMARSE EN LA ATENCIÓN DE PERSONAS CON DISCAPACIDAD</a:t>
            </a:r>
          </a:p>
          <a:p>
            <a:endParaRPr lang="es-CO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/>
              <a:t>PROGRAMA DE RBC EN APARTADÓ, QUIÉN OPERA, QUIENES PUEDEN HACER PARTE</a:t>
            </a:r>
            <a:br>
              <a:rPr lang="es-CO" dirty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51236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dirty="0" smtClean="0"/>
              <a:t>Fotos </a:t>
            </a:r>
            <a:endParaRPr lang="es-ES" dirty="0"/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991" y="1825625"/>
            <a:ext cx="1955455" cy="3475038"/>
          </a:xfrm>
        </p:spPr>
      </p:pic>
      <p:pic>
        <p:nvPicPr>
          <p:cNvPr id="10" name="Marcador de contenido 9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554" y="1825625"/>
            <a:ext cx="1955455" cy="3475038"/>
          </a:xfrm>
        </p:spPr>
      </p:pic>
    </p:spTree>
    <p:extLst>
      <p:ext uri="{BB962C8B-B14F-4D97-AF65-F5344CB8AC3E}">
        <p14:creationId xmlns:p14="http://schemas.microsoft.com/office/powerpoint/2010/main" val="135999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991" y="1825625"/>
            <a:ext cx="1955455" cy="3475038"/>
          </a:xfrm>
        </p:spPr>
      </p:pic>
      <p:pic>
        <p:nvPicPr>
          <p:cNvPr id="6" name="Marcador de contenido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554" y="1825625"/>
            <a:ext cx="1955455" cy="3475038"/>
          </a:xfrm>
        </p:spPr>
      </p:pic>
    </p:spTree>
    <p:extLst>
      <p:ext uri="{BB962C8B-B14F-4D97-AF65-F5344CB8AC3E}">
        <p14:creationId xmlns:p14="http://schemas.microsoft.com/office/powerpoint/2010/main" val="210345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miguitos 16x9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247122_TF03896101.potx" id="{54DDF90D-4D8C-4C0B-8E7A-27FE1D9E818D}" vid="{D83EF4BC-2653-47A8-9905-60BE1DC3223F}"/>
    </a:ext>
  </a:extLst>
</a:theme>
</file>

<file path=ppt/theme/theme2.xml><?xml version="1.0" encoding="utf-8"?>
<a:theme xmlns:a="http://schemas.openxmlformats.org/drawingml/2006/main" name="Tema de Offic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9EDF6667-B669-49A4-BBE6-2132BA71C0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A369AEE-D726-45B1-ACA9-0D6048C368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DA15C6C-6BB6-4DB6-B7D6-7F14EAB2CC5C}">
  <ds:schemaRefs>
    <ds:schemaRef ds:uri="http://schemas.microsoft.com/office/2006/documentManagement/types"/>
    <ds:schemaRef ds:uri="a4f35948-e619-41b3-aa29-22878b09cfd2"/>
    <ds:schemaRef ds:uri="http://www.w3.org/XML/1998/namespace"/>
    <ds:schemaRef ds:uri="http://purl.org/dc/dcmitype/"/>
    <ds:schemaRef ds:uri="http://purl.org/dc/terms/"/>
    <ds:schemaRef ds:uri="40262f94-9f35-4ac3-9a90-690165a166b7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Presentación educativa de niños en el patio de la escuela (álbum panorámico)</Template>
  <TotalTime>67</TotalTime>
  <Words>242</Words>
  <Application>Microsoft Office PowerPoint</Application>
  <PresentationFormat>Panorámica</PresentationFormat>
  <Paragraphs>25</Paragraphs>
  <Slides>9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Comic Sans MS</vt:lpstr>
      <vt:lpstr>Times New Roman</vt:lpstr>
      <vt:lpstr>Amiguitos 16x9</vt:lpstr>
      <vt:lpstr>Servicio de rehabilitación funcional con enfoque familiar y comunitario </vt:lpstr>
      <vt:lpstr>RBC</vt:lpstr>
      <vt:lpstr>Presentación de PowerPoint</vt:lpstr>
      <vt:lpstr>Presentación de PowerPoint</vt:lpstr>
      <vt:lpstr>SRC</vt:lpstr>
      <vt:lpstr>Presentación de PowerPoint</vt:lpstr>
      <vt:lpstr>PROGRAMA DE RBC EN APARTADÓ, QUIÉN OPERA, QUIENES PUEDEN HACER PARTE </vt:lpstr>
      <vt:lpstr>Fotos 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Usuario2</dc:creator>
  <cp:keywords/>
  <cp:lastModifiedBy>SECRETARIA GERENCIA</cp:lastModifiedBy>
  <cp:revision>6</cp:revision>
  <dcterms:created xsi:type="dcterms:W3CDTF">2019-02-05T14:33:11Z</dcterms:created>
  <dcterms:modified xsi:type="dcterms:W3CDTF">2019-03-14T13:23:22Z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TC038961019991</vt:lpwstr>
  </property>
  <property fmtid="{D5CDD505-2E9C-101B-9397-08002B2CF9AE}" pid="3" name="ContentTypeId">
    <vt:lpwstr>0x010100AA3F7D94069FF64A86F7DFF56D60E3BE</vt:lpwstr>
  </property>
</Properties>
</file>