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10827" r:id="rId2"/>
    <p:sldId id="10832" r:id="rId3"/>
    <p:sldId id="10833" r:id="rId4"/>
    <p:sldId id="10834" r:id="rId5"/>
    <p:sldId id="10835" r:id="rId6"/>
    <p:sldId id="10837" r:id="rId7"/>
    <p:sldId id="10838" r:id="rId8"/>
    <p:sldId id="10840" r:id="rId9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712811-42AF-42A6-B61A-50934FB3EE97}" v="4" dt="2024-08-23T21:13:09.0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hon Sebastian Muñoz Sierra" userId="f9e8ab3b-e9ba-4581-b433-b8478b2d5bc0" providerId="ADAL" clId="{FAACBCBD-8BD0-4DFB-B26B-BB6F9395CD0C}"/>
    <pc:docChg chg="custSel delSld modSld">
      <pc:chgData name="Jhon Sebastian Muñoz Sierra" userId="f9e8ab3b-e9ba-4581-b433-b8478b2d5bc0" providerId="ADAL" clId="{FAACBCBD-8BD0-4DFB-B26B-BB6F9395CD0C}" dt="2024-08-23T17:50:26.337" v="28" actId="20577"/>
      <pc:docMkLst>
        <pc:docMk/>
      </pc:docMkLst>
      <pc:sldChg chg="del">
        <pc:chgData name="Jhon Sebastian Muñoz Sierra" userId="f9e8ab3b-e9ba-4581-b433-b8478b2d5bc0" providerId="ADAL" clId="{FAACBCBD-8BD0-4DFB-B26B-BB6F9395CD0C}" dt="2024-08-23T17:27:20.399" v="0" actId="2696"/>
        <pc:sldMkLst>
          <pc:docMk/>
          <pc:sldMk cId="1290773122" sldId="10824"/>
        </pc:sldMkLst>
      </pc:sldChg>
      <pc:sldChg chg="del">
        <pc:chgData name="Jhon Sebastian Muñoz Sierra" userId="f9e8ab3b-e9ba-4581-b433-b8478b2d5bc0" providerId="ADAL" clId="{FAACBCBD-8BD0-4DFB-B26B-BB6F9395CD0C}" dt="2024-08-23T17:27:20.399" v="0" actId="2696"/>
        <pc:sldMkLst>
          <pc:docMk/>
          <pc:sldMk cId="3182229818" sldId="10825"/>
        </pc:sldMkLst>
      </pc:sldChg>
      <pc:sldChg chg="del">
        <pc:chgData name="Jhon Sebastian Muñoz Sierra" userId="f9e8ab3b-e9ba-4581-b433-b8478b2d5bc0" providerId="ADAL" clId="{FAACBCBD-8BD0-4DFB-B26B-BB6F9395CD0C}" dt="2024-08-23T17:27:20.399" v="0" actId="2696"/>
        <pc:sldMkLst>
          <pc:docMk/>
          <pc:sldMk cId="3413093012" sldId="10826"/>
        </pc:sldMkLst>
      </pc:sldChg>
      <pc:sldChg chg="delSp modSp mod">
        <pc:chgData name="Jhon Sebastian Muñoz Sierra" userId="f9e8ab3b-e9ba-4581-b433-b8478b2d5bc0" providerId="ADAL" clId="{FAACBCBD-8BD0-4DFB-B26B-BB6F9395CD0C}" dt="2024-08-23T17:50:26.337" v="28" actId="20577"/>
        <pc:sldMkLst>
          <pc:docMk/>
          <pc:sldMk cId="4156736025" sldId="10827"/>
        </pc:sldMkLst>
        <pc:spChg chg="mod">
          <ac:chgData name="Jhon Sebastian Muñoz Sierra" userId="f9e8ab3b-e9ba-4581-b433-b8478b2d5bc0" providerId="ADAL" clId="{FAACBCBD-8BD0-4DFB-B26B-BB6F9395CD0C}" dt="2024-08-23T17:50:26.337" v="28" actId="20577"/>
          <ac:spMkLst>
            <pc:docMk/>
            <pc:sldMk cId="4156736025" sldId="10827"/>
            <ac:spMk id="14" creationId="{CAE04A31-53D0-D4D7-9C25-5A4B6E2DBC30}"/>
          </ac:spMkLst>
        </pc:spChg>
        <pc:picChg chg="del">
          <ac:chgData name="Jhon Sebastian Muñoz Sierra" userId="f9e8ab3b-e9ba-4581-b433-b8478b2d5bc0" providerId="ADAL" clId="{FAACBCBD-8BD0-4DFB-B26B-BB6F9395CD0C}" dt="2024-08-23T17:31:53.473" v="3" actId="478"/>
          <ac:picMkLst>
            <pc:docMk/>
            <pc:sldMk cId="4156736025" sldId="10827"/>
            <ac:picMk id="8" creationId="{D048C4C5-6B4E-01C1-603C-7BDA37A0411F}"/>
          </ac:picMkLst>
        </pc:picChg>
        <pc:picChg chg="del">
          <ac:chgData name="Jhon Sebastian Muñoz Sierra" userId="f9e8ab3b-e9ba-4581-b433-b8478b2d5bc0" providerId="ADAL" clId="{FAACBCBD-8BD0-4DFB-B26B-BB6F9395CD0C}" dt="2024-08-23T17:31:55.680" v="5" actId="478"/>
          <ac:picMkLst>
            <pc:docMk/>
            <pc:sldMk cId="4156736025" sldId="10827"/>
            <ac:picMk id="10" creationId="{1C68BDAB-5FC4-8071-EA12-A07409F55BC3}"/>
          </ac:picMkLst>
        </pc:picChg>
        <pc:picChg chg="del">
          <ac:chgData name="Jhon Sebastian Muñoz Sierra" userId="f9e8ab3b-e9ba-4581-b433-b8478b2d5bc0" providerId="ADAL" clId="{FAACBCBD-8BD0-4DFB-B26B-BB6F9395CD0C}" dt="2024-08-23T17:31:55.176" v="4" actId="478"/>
          <ac:picMkLst>
            <pc:docMk/>
            <pc:sldMk cId="4156736025" sldId="10827"/>
            <ac:picMk id="12" creationId="{D8D01C76-06D0-3566-EEDB-ABBC429C15DC}"/>
          </ac:picMkLst>
        </pc:picChg>
        <pc:picChg chg="del">
          <ac:chgData name="Jhon Sebastian Muñoz Sierra" userId="f9e8ab3b-e9ba-4581-b433-b8478b2d5bc0" providerId="ADAL" clId="{FAACBCBD-8BD0-4DFB-B26B-BB6F9395CD0C}" dt="2024-08-23T17:31:56.256" v="6" actId="478"/>
          <ac:picMkLst>
            <pc:docMk/>
            <pc:sldMk cId="4156736025" sldId="10827"/>
            <ac:picMk id="16" creationId="{BD6755EA-D3DF-8599-DB42-6E53429D2DBC}"/>
          </ac:picMkLst>
        </pc:picChg>
      </pc:sldChg>
      <pc:sldChg chg="del">
        <pc:chgData name="Jhon Sebastian Muñoz Sierra" userId="f9e8ab3b-e9ba-4581-b433-b8478b2d5bc0" providerId="ADAL" clId="{FAACBCBD-8BD0-4DFB-B26B-BB6F9395CD0C}" dt="2024-08-23T17:27:20.399" v="0" actId="2696"/>
        <pc:sldMkLst>
          <pc:docMk/>
          <pc:sldMk cId="3837830126" sldId="10828"/>
        </pc:sldMkLst>
      </pc:sldChg>
      <pc:sldChg chg="del">
        <pc:chgData name="Jhon Sebastian Muñoz Sierra" userId="f9e8ab3b-e9ba-4581-b433-b8478b2d5bc0" providerId="ADAL" clId="{FAACBCBD-8BD0-4DFB-B26B-BB6F9395CD0C}" dt="2024-08-23T17:27:20.399" v="0" actId="2696"/>
        <pc:sldMkLst>
          <pc:docMk/>
          <pc:sldMk cId="1079077615" sldId="10830"/>
        </pc:sldMkLst>
      </pc:sldChg>
      <pc:sldChg chg="del">
        <pc:chgData name="Jhon Sebastian Muñoz Sierra" userId="f9e8ab3b-e9ba-4581-b433-b8478b2d5bc0" providerId="ADAL" clId="{FAACBCBD-8BD0-4DFB-B26B-BB6F9395CD0C}" dt="2024-08-23T17:27:20.399" v="0" actId="2696"/>
        <pc:sldMkLst>
          <pc:docMk/>
          <pc:sldMk cId="500146732" sldId="10831"/>
        </pc:sldMkLst>
      </pc:sldChg>
      <pc:sldChg chg="delSp modSp mod">
        <pc:chgData name="Jhon Sebastian Muñoz Sierra" userId="f9e8ab3b-e9ba-4581-b433-b8478b2d5bc0" providerId="ADAL" clId="{FAACBCBD-8BD0-4DFB-B26B-BB6F9395CD0C}" dt="2024-08-23T17:31:46.212" v="2" actId="20577"/>
        <pc:sldMkLst>
          <pc:docMk/>
          <pc:sldMk cId="3977271979" sldId="10832"/>
        </pc:sldMkLst>
        <pc:spChg chg="mod">
          <ac:chgData name="Jhon Sebastian Muñoz Sierra" userId="f9e8ab3b-e9ba-4581-b433-b8478b2d5bc0" providerId="ADAL" clId="{FAACBCBD-8BD0-4DFB-B26B-BB6F9395CD0C}" dt="2024-08-23T17:31:46.212" v="2" actId="20577"/>
          <ac:spMkLst>
            <pc:docMk/>
            <pc:sldMk cId="3977271979" sldId="10832"/>
            <ac:spMk id="3" creationId="{89CD8652-C0A9-4E02-EA5D-DAE36C2AB72A}"/>
          </ac:spMkLst>
        </pc:spChg>
        <pc:picChg chg="del">
          <ac:chgData name="Jhon Sebastian Muñoz Sierra" userId="f9e8ab3b-e9ba-4581-b433-b8478b2d5bc0" providerId="ADAL" clId="{FAACBCBD-8BD0-4DFB-B26B-BB6F9395CD0C}" dt="2024-08-23T17:31:43.422" v="1" actId="478"/>
          <ac:picMkLst>
            <pc:docMk/>
            <pc:sldMk cId="3977271979" sldId="10832"/>
            <ac:picMk id="4" creationId="{094C5601-D9DF-0C1D-D218-9C12F1E68391}"/>
          </ac:picMkLst>
        </pc:picChg>
      </pc:sldChg>
      <pc:sldChg chg="del">
        <pc:chgData name="Jhon Sebastian Muñoz Sierra" userId="f9e8ab3b-e9ba-4581-b433-b8478b2d5bc0" providerId="ADAL" clId="{FAACBCBD-8BD0-4DFB-B26B-BB6F9395CD0C}" dt="2024-08-23T17:27:20.399" v="0" actId="2696"/>
        <pc:sldMkLst>
          <pc:docMk/>
          <pc:sldMk cId="2797173235" sldId="10833"/>
        </pc:sldMkLst>
      </pc:sldChg>
      <pc:sldChg chg="del">
        <pc:chgData name="Jhon Sebastian Muñoz Sierra" userId="f9e8ab3b-e9ba-4581-b433-b8478b2d5bc0" providerId="ADAL" clId="{FAACBCBD-8BD0-4DFB-B26B-BB6F9395CD0C}" dt="2024-08-23T17:27:20.399" v="0" actId="2696"/>
        <pc:sldMkLst>
          <pc:docMk/>
          <pc:sldMk cId="2431028910" sldId="10834"/>
        </pc:sldMkLst>
      </pc:sldChg>
      <pc:sldChg chg="del">
        <pc:chgData name="Jhon Sebastian Muñoz Sierra" userId="f9e8ab3b-e9ba-4581-b433-b8478b2d5bc0" providerId="ADAL" clId="{FAACBCBD-8BD0-4DFB-B26B-BB6F9395CD0C}" dt="2024-08-23T17:27:20.399" v="0" actId="2696"/>
        <pc:sldMkLst>
          <pc:docMk/>
          <pc:sldMk cId="300790431" sldId="10835"/>
        </pc:sldMkLst>
      </pc:sldChg>
      <pc:sldChg chg="del">
        <pc:chgData name="Jhon Sebastian Muñoz Sierra" userId="f9e8ab3b-e9ba-4581-b433-b8478b2d5bc0" providerId="ADAL" clId="{FAACBCBD-8BD0-4DFB-B26B-BB6F9395CD0C}" dt="2024-08-23T17:27:20.399" v="0" actId="2696"/>
        <pc:sldMkLst>
          <pc:docMk/>
          <pc:sldMk cId="2835127703" sldId="10836"/>
        </pc:sldMkLst>
      </pc:sldChg>
    </pc:docChg>
  </pc:docChgLst>
  <pc:docChgLst>
    <pc:chgData name="Jhon Sebastian Muñoz Sierra" userId="f9e8ab3b-e9ba-4581-b433-b8478b2d5bc0" providerId="ADAL" clId="{37712811-42AF-42A6-B61A-50934FB3EE97}"/>
    <pc:docChg chg="undo custSel addSld delSld modSld sldOrd">
      <pc:chgData name="Jhon Sebastian Muñoz Sierra" userId="f9e8ab3b-e9ba-4581-b433-b8478b2d5bc0" providerId="ADAL" clId="{37712811-42AF-42A6-B61A-50934FB3EE97}" dt="2024-08-23T22:03:29.465" v="247" actId="20577"/>
      <pc:docMkLst>
        <pc:docMk/>
      </pc:docMkLst>
      <pc:sldChg chg="modSp mod">
        <pc:chgData name="Jhon Sebastian Muñoz Sierra" userId="f9e8ab3b-e9ba-4581-b433-b8478b2d5bc0" providerId="ADAL" clId="{37712811-42AF-42A6-B61A-50934FB3EE97}" dt="2024-08-23T22:03:29.465" v="247" actId="20577"/>
        <pc:sldMkLst>
          <pc:docMk/>
          <pc:sldMk cId="4156736025" sldId="10827"/>
        </pc:sldMkLst>
        <pc:spChg chg="mod">
          <ac:chgData name="Jhon Sebastian Muñoz Sierra" userId="f9e8ab3b-e9ba-4581-b433-b8478b2d5bc0" providerId="ADAL" clId="{37712811-42AF-42A6-B61A-50934FB3EE97}" dt="2024-08-23T22:03:29.465" v="247" actId="20577"/>
          <ac:spMkLst>
            <pc:docMk/>
            <pc:sldMk cId="4156736025" sldId="10827"/>
            <ac:spMk id="14" creationId="{CAE04A31-53D0-D4D7-9C25-5A4B6E2DBC30}"/>
          </ac:spMkLst>
        </pc:spChg>
      </pc:sldChg>
      <pc:sldChg chg="addSp delSp modSp mod">
        <pc:chgData name="Jhon Sebastian Muñoz Sierra" userId="f9e8ab3b-e9ba-4581-b433-b8478b2d5bc0" providerId="ADAL" clId="{37712811-42AF-42A6-B61A-50934FB3EE97}" dt="2024-08-23T20:09:43.756" v="153" actId="20577"/>
        <pc:sldMkLst>
          <pc:docMk/>
          <pc:sldMk cId="3977271979" sldId="10832"/>
        </pc:sldMkLst>
        <pc:spChg chg="add mod">
          <ac:chgData name="Jhon Sebastian Muñoz Sierra" userId="f9e8ab3b-e9ba-4581-b433-b8478b2d5bc0" providerId="ADAL" clId="{37712811-42AF-42A6-B61A-50934FB3EE97}" dt="2024-08-23T20:09:43.756" v="153" actId="20577"/>
          <ac:spMkLst>
            <pc:docMk/>
            <pc:sldMk cId="3977271979" sldId="10832"/>
            <ac:spMk id="2" creationId="{9DC7A112-7886-FA7A-4FE9-6F51E6080300}"/>
          </ac:spMkLst>
        </pc:spChg>
        <pc:spChg chg="mod">
          <ac:chgData name="Jhon Sebastian Muñoz Sierra" userId="f9e8ab3b-e9ba-4581-b433-b8478b2d5bc0" providerId="ADAL" clId="{37712811-42AF-42A6-B61A-50934FB3EE97}" dt="2024-08-23T19:33:53.109" v="1" actId="1076"/>
          <ac:spMkLst>
            <pc:docMk/>
            <pc:sldMk cId="3977271979" sldId="10832"/>
            <ac:spMk id="3" creationId="{89CD8652-C0A9-4E02-EA5D-DAE36C2AB72A}"/>
          </ac:spMkLst>
        </pc:spChg>
        <pc:picChg chg="add del mod">
          <ac:chgData name="Jhon Sebastian Muñoz Sierra" userId="f9e8ab3b-e9ba-4581-b433-b8478b2d5bc0" providerId="ADAL" clId="{37712811-42AF-42A6-B61A-50934FB3EE97}" dt="2024-08-23T19:42:15.119" v="65" actId="21"/>
          <ac:picMkLst>
            <pc:docMk/>
            <pc:sldMk cId="3977271979" sldId="10832"/>
            <ac:picMk id="5" creationId="{6B91E769-B206-27A2-C858-C8F7B58A72D4}"/>
          </ac:picMkLst>
        </pc:picChg>
      </pc:sldChg>
      <pc:sldChg chg="addSp delSp modSp new mod">
        <pc:chgData name="Jhon Sebastian Muñoz Sierra" userId="f9e8ab3b-e9ba-4581-b433-b8478b2d5bc0" providerId="ADAL" clId="{37712811-42AF-42A6-B61A-50934FB3EE97}" dt="2024-08-23T21:11:09.614" v="200" actId="1076"/>
        <pc:sldMkLst>
          <pc:docMk/>
          <pc:sldMk cId="2865430597" sldId="10833"/>
        </pc:sldMkLst>
        <pc:spChg chg="del">
          <ac:chgData name="Jhon Sebastian Muñoz Sierra" userId="f9e8ab3b-e9ba-4581-b433-b8478b2d5bc0" providerId="ADAL" clId="{37712811-42AF-42A6-B61A-50934FB3EE97}" dt="2024-08-23T21:03:34.229" v="197" actId="478"/>
          <ac:spMkLst>
            <pc:docMk/>
            <pc:sldMk cId="2865430597" sldId="10833"/>
            <ac:spMk id="2" creationId="{2ED61ADD-74BF-ADBF-28EF-9BD51A6C2FAD}"/>
          </ac:spMkLst>
        </pc:spChg>
        <pc:spChg chg="del mod">
          <ac:chgData name="Jhon Sebastian Muñoz Sierra" userId="f9e8ab3b-e9ba-4581-b433-b8478b2d5bc0" providerId="ADAL" clId="{37712811-42AF-42A6-B61A-50934FB3EE97}" dt="2024-08-23T21:03:33.431" v="196" actId="478"/>
          <ac:spMkLst>
            <pc:docMk/>
            <pc:sldMk cId="2865430597" sldId="10833"/>
            <ac:spMk id="3" creationId="{5805D9F7-FB3F-1F72-7F68-DDCCA89DD1BF}"/>
          </ac:spMkLst>
        </pc:spChg>
        <pc:picChg chg="add mod">
          <ac:chgData name="Jhon Sebastian Muñoz Sierra" userId="f9e8ab3b-e9ba-4581-b433-b8478b2d5bc0" providerId="ADAL" clId="{37712811-42AF-42A6-B61A-50934FB3EE97}" dt="2024-08-23T21:11:09.614" v="200" actId="1076"/>
          <ac:picMkLst>
            <pc:docMk/>
            <pc:sldMk cId="2865430597" sldId="10833"/>
            <ac:picMk id="5" creationId="{6B91E769-B206-27A2-C858-C8F7B58A72D4}"/>
          </ac:picMkLst>
        </pc:picChg>
      </pc:sldChg>
      <pc:sldChg chg="addSp delSp modSp new mod">
        <pc:chgData name="Jhon Sebastian Muñoz Sierra" userId="f9e8ab3b-e9ba-4581-b433-b8478b2d5bc0" providerId="ADAL" clId="{37712811-42AF-42A6-B61A-50934FB3EE97}" dt="2024-08-23T21:11:25.699" v="203" actId="478"/>
        <pc:sldMkLst>
          <pc:docMk/>
          <pc:sldMk cId="2674473727" sldId="10834"/>
        </pc:sldMkLst>
        <pc:spChg chg="del">
          <ac:chgData name="Jhon Sebastian Muñoz Sierra" userId="f9e8ab3b-e9ba-4581-b433-b8478b2d5bc0" providerId="ADAL" clId="{37712811-42AF-42A6-B61A-50934FB3EE97}" dt="2024-08-23T21:11:25.699" v="203" actId="478"/>
          <ac:spMkLst>
            <pc:docMk/>
            <pc:sldMk cId="2674473727" sldId="10834"/>
            <ac:spMk id="2" creationId="{6241873E-8D77-177A-F0B8-B11B4699D4BD}"/>
          </ac:spMkLst>
        </pc:spChg>
        <pc:spChg chg="del mod">
          <ac:chgData name="Jhon Sebastian Muñoz Sierra" userId="f9e8ab3b-e9ba-4581-b433-b8478b2d5bc0" providerId="ADAL" clId="{37712811-42AF-42A6-B61A-50934FB3EE97}" dt="2024-08-23T21:11:24.820" v="202" actId="478"/>
          <ac:spMkLst>
            <pc:docMk/>
            <pc:sldMk cId="2674473727" sldId="10834"/>
            <ac:spMk id="3" creationId="{5869D0DB-983F-148E-D31E-9286F65F8B42}"/>
          </ac:spMkLst>
        </pc:spChg>
        <pc:picChg chg="add mod">
          <ac:chgData name="Jhon Sebastian Muñoz Sierra" userId="f9e8ab3b-e9ba-4581-b433-b8478b2d5bc0" providerId="ADAL" clId="{37712811-42AF-42A6-B61A-50934FB3EE97}" dt="2024-08-23T21:11:22.420" v="201" actId="1076"/>
          <ac:picMkLst>
            <pc:docMk/>
            <pc:sldMk cId="2674473727" sldId="10834"/>
            <ac:picMk id="5" creationId="{F37ED4FC-59A3-1C64-2B7C-3C7391FC3BB0}"/>
          </ac:picMkLst>
        </pc:picChg>
      </pc:sldChg>
      <pc:sldChg chg="addSp delSp modSp new mod">
        <pc:chgData name="Jhon Sebastian Muñoz Sierra" userId="f9e8ab3b-e9ba-4581-b433-b8478b2d5bc0" providerId="ADAL" clId="{37712811-42AF-42A6-B61A-50934FB3EE97}" dt="2024-08-23T21:11:40.083" v="205" actId="1076"/>
        <pc:sldMkLst>
          <pc:docMk/>
          <pc:sldMk cId="3229000524" sldId="10835"/>
        </pc:sldMkLst>
        <pc:spChg chg="del">
          <ac:chgData name="Jhon Sebastian Muñoz Sierra" userId="f9e8ab3b-e9ba-4581-b433-b8478b2d5bc0" providerId="ADAL" clId="{37712811-42AF-42A6-B61A-50934FB3EE97}" dt="2024-08-23T21:11:36.140" v="204" actId="478"/>
          <ac:spMkLst>
            <pc:docMk/>
            <pc:sldMk cId="3229000524" sldId="10835"/>
            <ac:spMk id="2" creationId="{B4A2A0EB-DD0A-752A-F130-2DF561641E73}"/>
          </ac:spMkLst>
        </pc:spChg>
        <pc:spChg chg="del mod">
          <ac:chgData name="Jhon Sebastian Muñoz Sierra" userId="f9e8ab3b-e9ba-4581-b433-b8478b2d5bc0" providerId="ADAL" clId="{37712811-42AF-42A6-B61A-50934FB3EE97}" dt="2024-08-23T21:03:27.795" v="194" actId="478"/>
          <ac:spMkLst>
            <pc:docMk/>
            <pc:sldMk cId="3229000524" sldId="10835"/>
            <ac:spMk id="3" creationId="{B0700C73-F169-B8B9-0637-DDF51959CA0B}"/>
          </ac:spMkLst>
        </pc:spChg>
        <pc:picChg chg="add mod">
          <ac:chgData name="Jhon Sebastian Muñoz Sierra" userId="f9e8ab3b-e9ba-4581-b433-b8478b2d5bc0" providerId="ADAL" clId="{37712811-42AF-42A6-B61A-50934FB3EE97}" dt="2024-08-23T21:11:40.083" v="205" actId="1076"/>
          <ac:picMkLst>
            <pc:docMk/>
            <pc:sldMk cId="3229000524" sldId="10835"/>
            <ac:picMk id="5" creationId="{3E12A13B-9E19-317A-4959-E9E72A0D09FF}"/>
          </ac:picMkLst>
        </pc:picChg>
      </pc:sldChg>
      <pc:sldChg chg="addSp delSp modSp new del mod">
        <pc:chgData name="Jhon Sebastian Muñoz Sierra" userId="f9e8ab3b-e9ba-4581-b433-b8478b2d5bc0" providerId="ADAL" clId="{37712811-42AF-42A6-B61A-50934FB3EE97}" dt="2024-08-23T21:12:36.433" v="218" actId="2696"/>
        <pc:sldMkLst>
          <pc:docMk/>
          <pc:sldMk cId="390784580" sldId="10836"/>
        </pc:sldMkLst>
        <pc:spChg chg="del">
          <ac:chgData name="Jhon Sebastian Muñoz Sierra" userId="f9e8ab3b-e9ba-4581-b433-b8478b2d5bc0" providerId="ADAL" clId="{37712811-42AF-42A6-B61A-50934FB3EE97}" dt="2024-08-23T19:59:18.026" v="102" actId="478"/>
          <ac:spMkLst>
            <pc:docMk/>
            <pc:sldMk cId="390784580" sldId="10836"/>
            <ac:spMk id="2" creationId="{21821290-AF70-6C36-88F1-E58280B52D9C}"/>
          </ac:spMkLst>
        </pc:spChg>
        <pc:spChg chg="mod">
          <ac:chgData name="Jhon Sebastian Muñoz Sierra" userId="f9e8ab3b-e9ba-4581-b433-b8478b2d5bc0" providerId="ADAL" clId="{37712811-42AF-42A6-B61A-50934FB3EE97}" dt="2024-08-23T21:11:47.557" v="206" actId="21"/>
          <ac:spMkLst>
            <pc:docMk/>
            <pc:sldMk cId="390784580" sldId="10836"/>
            <ac:spMk id="3" creationId="{EE349697-AEC8-E7F2-9AB5-C8227E5D1B75}"/>
          </ac:spMkLst>
        </pc:spChg>
        <pc:spChg chg="add mod">
          <ac:chgData name="Jhon Sebastian Muñoz Sierra" userId="f9e8ab3b-e9ba-4581-b433-b8478b2d5bc0" providerId="ADAL" clId="{37712811-42AF-42A6-B61A-50934FB3EE97}" dt="2024-08-23T20:00:30.851" v="113" actId="20577"/>
          <ac:spMkLst>
            <pc:docMk/>
            <pc:sldMk cId="390784580" sldId="10836"/>
            <ac:spMk id="4" creationId="{2A5FB28F-D1C8-06B0-B219-00D5264D505F}"/>
          </ac:spMkLst>
        </pc:spChg>
      </pc:sldChg>
      <pc:sldChg chg="addSp delSp modSp new mod">
        <pc:chgData name="Jhon Sebastian Muñoz Sierra" userId="f9e8ab3b-e9ba-4581-b433-b8478b2d5bc0" providerId="ADAL" clId="{37712811-42AF-42A6-B61A-50934FB3EE97}" dt="2024-08-23T21:12:15.430" v="216" actId="1076"/>
        <pc:sldMkLst>
          <pc:docMk/>
          <pc:sldMk cId="3023991595" sldId="10837"/>
        </pc:sldMkLst>
        <pc:spChg chg="del mod">
          <ac:chgData name="Jhon Sebastian Muñoz Sierra" userId="f9e8ab3b-e9ba-4581-b433-b8478b2d5bc0" providerId="ADAL" clId="{37712811-42AF-42A6-B61A-50934FB3EE97}" dt="2024-08-23T21:12:02.248" v="212" actId="478"/>
          <ac:spMkLst>
            <pc:docMk/>
            <pc:sldMk cId="3023991595" sldId="10837"/>
            <ac:spMk id="2" creationId="{ED0A20AD-09D7-6242-F15F-FC3CCBA32B68}"/>
          </ac:spMkLst>
        </pc:spChg>
        <pc:spChg chg="mod">
          <ac:chgData name="Jhon Sebastian Muñoz Sierra" userId="f9e8ab3b-e9ba-4581-b433-b8478b2d5bc0" providerId="ADAL" clId="{37712811-42AF-42A6-B61A-50934FB3EE97}" dt="2024-08-23T21:12:05.107" v="213" actId="1076"/>
          <ac:spMkLst>
            <pc:docMk/>
            <pc:sldMk cId="3023991595" sldId="10837"/>
            <ac:spMk id="3" creationId="{715827B8-7CF4-0706-4112-72C9ECC64DA5}"/>
          </ac:spMkLst>
        </pc:spChg>
        <pc:picChg chg="add mod">
          <ac:chgData name="Jhon Sebastian Muñoz Sierra" userId="f9e8ab3b-e9ba-4581-b433-b8478b2d5bc0" providerId="ADAL" clId="{37712811-42AF-42A6-B61A-50934FB3EE97}" dt="2024-08-23T21:12:15.430" v="216" actId="1076"/>
          <ac:picMkLst>
            <pc:docMk/>
            <pc:sldMk cId="3023991595" sldId="10837"/>
            <ac:picMk id="5" creationId="{F87DB575-E024-91CB-7FE4-AEB45313D477}"/>
          </ac:picMkLst>
        </pc:picChg>
      </pc:sldChg>
      <pc:sldChg chg="addSp modSp new mod">
        <pc:chgData name="Jhon Sebastian Muñoz Sierra" userId="f9e8ab3b-e9ba-4581-b433-b8478b2d5bc0" providerId="ADAL" clId="{37712811-42AF-42A6-B61A-50934FB3EE97}" dt="2024-08-23T21:13:09.113" v="234" actId="27636"/>
        <pc:sldMkLst>
          <pc:docMk/>
          <pc:sldMk cId="2998246408" sldId="10838"/>
        </pc:sldMkLst>
        <pc:spChg chg="mod">
          <ac:chgData name="Jhon Sebastian Muñoz Sierra" userId="f9e8ab3b-e9ba-4581-b433-b8478b2d5bc0" providerId="ADAL" clId="{37712811-42AF-42A6-B61A-50934FB3EE97}" dt="2024-08-23T21:13:09.113" v="234" actId="27636"/>
          <ac:spMkLst>
            <pc:docMk/>
            <pc:sldMk cId="2998246408" sldId="10838"/>
            <ac:spMk id="3" creationId="{4E4ED5B0-8D1E-B6CC-BF6B-64BEE225883E}"/>
          </ac:spMkLst>
        </pc:spChg>
        <pc:picChg chg="add mod">
          <ac:chgData name="Jhon Sebastian Muñoz Sierra" userId="f9e8ab3b-e9ba-4581-b433-b8478b2d5bc0" providerId="ADAL" clId="{37712811-42AF-42A6-B61A-50934FB3EE97}" dt="2024-08-23T21:12:27.682" v="217" actId="1076"/>
          <ac:picMkLst>
            <pc:docMk/>
            <pc:sldMk cId="2998246408" sldId="10838"/>
            <ac:picMk id="5" creationId="{F3357E6C-ED4A-BC09-B732-AB59855A11CB}"/>
          </ac:picMkLst>
        </pc:picChg>
      </pc:sldChg>
      <pc:sldChg chg="modSp add del mod ord">
        <pc:chgData name="Jhon Sebastian Muñoz Sierra" userId="f9e8ab3b-e9ba-4581-b433-b8478b2d5bc0" providerId="ADAL" clId="{37712811-42AF-42A6-B61A-50934FB3EE97}" dt="2024-08-23T21:13:20.085" v="239" actId="2696"/>
        <pc:sldMkLst>
          <pc:docMk/>
          <pc:sldMk cId="1252203106" sldId="10839"/>
        </pc:sldMkLst>
        <pc:spChg chg="mod">
          <ac:chgData name="Jhon Sebastian Muñoz Sierra" userId="f9e8ab3b-e9ba-4581-b433-b8478b2d5bc0" providerId="ADAL" clId="{37712811-42AF-42A6-B61A-50934FB3EE97}" dt="2024-08-23T21:12:48.390" v="219" actId="21"/>
          <ac:spMkLst>
            <pc:docMk/>
            <pc:sldMk cId="1252203106" sldId="10839"/>
            <ac:spMk id="3" creationId="{EE349697-AEC8-E7F2-9AB5-C8227E5D1B75}"/>
          </ac:spMkLst>
        </pc:spChg>
        <pc:spChg chg="mod">
          <ac:chgData name="Jhon Sebastian Muñoz Sierra" userId="f9e8ab3b-e9ba-4581-b433-b8478b2d5bc0" providerId="ADAL" clId="{37712811-42AF-42A6-B61A-50934FB3EE97}" dt="2024-08-23T20:19:02.951" v="189" actId="20577"/>
          <ac:spMkLst>
            <pc:docMk/>
            <pc:sldMk cId="1252203106" sldId="10839"/>
            <ac:spMk id="4" creationId="{2A5FB28F-D1C8-06B0-B219-00D5264D505F}"/>
          </ac:spMkLst>
        </pc:spChg>
      </pc:sldChg>
      <pc:sldChg chg="addSp delSp modSp new mod">
        <pc:chgData name="Jhon Sebastian Muñoz Sierra" userId="f9e8ab3b-e9ba-4581-b433-b8478b2d5bc0" providerId="ADAL" clId="{37712811-42AF-42A6-B61A-50934FB3EE97}" dt="2024-08-23T21:13:42.182" v="246" actId="1076"/>
        <pc:sldMkLst>
          <pc:docMk/>
          <pc:sldMk cId="3439265756" sldId="10840"/>
        </pc:sldMkLst>
        <pc:spChg chg="del">
          <ac:chgData name="Jhon Sebastian Muñoz Sierra" userId="f9e8ab3b-e9ba-4581-b433-b8478b2d5bc0" providerId="ADAL" clId="{37712811-42AF-42A6-B61A-50934FB3EE97}" dt="2024-08-23T21:12:54.888" v="224" actId="478"/>
          <ac:spMkLst>
            <pc:docMk/>
            <pc:sldMk cId="3439265756" sldId="10840"/>
            <ac:spMk id="2" creationId="{B52B8253-A401-D823-397A-1E739A514061}"/>
          </ac:spMkLst>
        </pc:spChg>
        <pc:spChg chg="mod">
          <ac:chgData name="Jhon Sebastian Muñoz Sierra" userId="f9e8ab3b-e9ba-4581-b433-b8478b2d5bc0" providerId="ADAL" clId="{37712811-42AF-42A6-B61A-50934FB3EE97}" dt="2024-08-23T21:13:00.518" v="226" actId="1076"/>
          <ac:spMkLst>
            <pc:docMk/>
            <pc:sldMk cId="3439265756" sldId="10840"/>
            <ac:spMk id="3" creationId="{15DE9E21-AB4F-4E24-0E44-4E3637824FE3}"/>
          </ac:spMkLst>
        </pc:spChg>
        <pc:picChg chg="add mod">
          <ac:chgData name="Jhon Sebastian Muñoz Sierra" userId="f9e8ab3b-e9ba-4581-b433-b8478b2d5bc0" providerId="ADAL" clId="{37712811-42AF-42A6-B61A-50934FB3EE97}" dt="2024-08-23T21:13:42.182" v="246" actId="1076"/>
          <ac:picMkLst>
            <pc:docMk/>
            <pc:sldMk cId="3439265756" sldId="10840"/>
            <ac:picMk id="5" creationId="{F2C7CBAB-7A00-334E-B3BA-53ED9A6C782F}"/>
          </ac:picMkLst>
        </pc:picChg>
        <pc:picChg chg="add mod">
          <ac:chgData name="Jhon Sebastian Muñoz Sierra" userId="f9e8ab3b-e9ba-4581-b433-b8478b2d5bc0" providerId="ADAL" clId="{37712811-42AF-42A6-B61A-50934FB3EE97}" dt="2024-08-23T21:13:37.900" v="244" actId="1076"/>
          <ac:picMkLst>
            <pc:docMk/>
            <pc:sldMk cId="3439265756" sldId="10840"/>
            <ac:picMk id="6" creationId="{E16C6BB2-5B5A-1CC5-C279-39B9E9CFD230}"/>
          </ac:picMkLst>
        </pc:picChg>
      </pc:sldChg>
      <pc:sldChg chg="addSp delSp modSp new del mod">
        <pc:chgData name="Jhon Sebastian Muñoz Sierra" userId="f9e8ab3b-e9ba-4581-b433-b8478b2d5bc0" providerId="ADAL" clId="{37712811-42AF-42A6-B61A-50934FB3EE97}" dt="2024-08-23T21:13:15.663" v="238" actId="2696"/>
        <pc:sldMkLst>
          <pc:docMk/>
          <pc:sldMk cId="1116426642" sldId="10841"/>
        </pc:sldMkLst>
        <pc:spChg chg="mod">
          <ac:chgData name="Jhon Sebastian Muñoz Sierra" userId="f9e8ab3b-e9ba-4581-b433-b8478b2d5bc0" providerId="ADAL" clId="{37712811-42AF-42A6-B61A-50934FB3EE97}" dt="2024-08-23T21:13:09.103" v="233" actId="27636"/>
          <ac:spMkLst>
            <pc:docMk/>
            <pc:sldMk cId="1116426642" sldId="10841"/>
            <ac:spMk id="3" creationId="{151AD6C4-6E39-08B0-4B8E-F40C1A305B54}"/>
          </ac:spMkLst>
        </pc:spChg>
        <pc:picChg chg="add del">
          <ac:chgData name="Jhon Sebastian Muñoz Sierra" userId="f9e8ab3b-e9ba-4581-b433-b8478b2d5bc0" providerId="ADAL" clId="{37712811-42AF-42A6-B61A-50934FB3EE97}" dt="2024-08-23T21:13:07.070" v="231" actId="21"/>
          <ac:picMkLst>
            <pc:docMk/>
            <pc:sldMk cId="1116426642" sldId="10841"/>
            <ac:picMk id="5" creationId="{E16C6BB2-5B5A-1CC5-C279-39B9E9CFD23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5E50CE-88B8-4B84-8EED-23DAD5FBC22D}" type="datetimeFigureOut">
              <a:rPr lang="es-CO" smtClean="0"/>
              <a:t>23/08/2024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BC00AD-E727-42B8-A071-6F3C72ECE9B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40487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BC00AD-E727-42B8-A071-6F3C72ECE9B1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28511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37D8D5-B362-54BA-990A-446506AAF2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506CB6E-F5AB-95FD-C3B9-0C243FF345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585474E-A3C8-6CE3-3E8B-60BB27354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DAFC3-EB91-48EE-A8C2-81BB129D16BA}" type="datetimeFigureOut">
              <a:rPr lang="es-CO" smtClean="0"/>
              <a:t>23/08/2024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7769345-514C-0D43-16E6-7F0B59D60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6733C31-AEFB-2B1A-2089-BFA850A4F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E00B5-A05A-498A-87E8-9A0F79ED5AC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22336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253B27-379F-59D6-6835-BD7D1E9F1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F7B993E-6379-F5C2-4653-A6D62876FF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FC040CA-E1E4-A4C1-CDDD-596A7BB9C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DAFC3-EB91-48EE-A8C2-81BB129D16BA}" type="datetimeFigureOut">
              <a:rPr lang="es-CO" smtClean="0"/>
              <a:t>23/08/2024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08B8670-3329-A165-57A6-964604044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AEEB37-F36B-6BC7-A4D8-5084F2EDB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E00B5-A05A-498A-87E8-9A0F79ED5AC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38626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459E45B-1363-3F8B-AFE5-1EA84FA5D4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BFFD28B-B748-69DA-D7CF-E5A7E75356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DA4FBA-C6EB-06B2-9B19-CC2FB1C0F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DAFC3-EB91-48EE-A8C2-81BB129D16BA}" type="datetimeFigureOut">
              <a:rPr lang="es-CO" smtClean="0"/>
              <a:t>23/08/2024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6879B9-E1C1-262A-2A93-743594523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FEE2681-93C1-53F0-B92D-974B4FD34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E00B5-A05A-498A-87E8-9A0F79ED5AC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168275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8667" y="329161"/>
            <a:ext cx="10334172" cy="406003"/>
          </a:xfrm>
        </p:spPr>
        <p:txBody>
          <a:bodyPr anchor="ctr">
            <a:noAutofit/>
          </a:bodyPr>
          <a:lstStyle>
            <a:lvl1pPr algn="l">
              <a:defRPr sz="2666">
                <a:solidFill>
                  <a:srgbClr val="FFCF01"/>
                </a:solidFill>
              </a:defRPr>
            </a:lvl1pPr>
          </a:lstStyle>
          <a:p>
            <a:r>
              <a:rPr lang="en-US" dirty="0" err="1"/>
              <a:t>Clic</a:t>
            </a:r>
            <a:r>
              <a:rPr lang="en-US" dirty="0"/>
              <a:t> para </a:t>
            </a:r>
            <a:r>
              <a:rPr lang="en-US" dirty="0" err="1"/>
              <a:t>editar</a:t>
            </a:r>
            <a:r>
              <a:rPr lang="en-US" dirty="0"/>
              <a:t>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8667" y="738773"/>
            <a:ext cx="10334172" cy="296261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1866" b="0" i="0">
                <a:solidFill>
                  <a:schemeClr val="tx1"/>
                </a:solidFill>
                <a:latin typeface="FUTURA MEDIUM BT" panose="020B0602020204020303" pitchFamily="34" charset="0"/>
              </a:defRPr>
            </a:lvl1pPr>
            <a:lvl2pPr marL="456902" indent="0" algn="ctr">
              <a:buNone/>
              <a:defRPr sz="1998"/>
            </a:lvl2pPr>
            <a:lvl3pPr marL="913806" indent="0" algn="ctr">
              <a:buNone/>
              <a:defRPr sz="1798"/>
            </a:lvl3pPr>
            <a:lvl4pPr marL="1370709" indent="0" algn="ctr">
              <a:buNone/>
              <a:defRPr sz="1598"/>
            </a:lvl4pPr>
            <a:lvl5pPr marL="1827612" indent="0" algn="ctr">
              <a:buNone/>
              <a:defRPr sz="1598"/>
            </a:lvl5pPr>
            <a:lvl6pPr marL="2284515" indent="0" algn="ctr">
              <a:buNone/>
              <a:defRPr sz="1598"/>
            </a:lvl6pPr>
            <a:lvl7pPr marL="2741417" indent="0" algn="ctr">
              <a:buNone/>
              <a:defRPr sz="1598"/>
            </a:lvl7pPr>
            <a:lvl8pPr marL="3198320" indent="0" algn="ctr">
              <a:buNone/>
              <a:defRPr sz="1598"/>
            </a:lvl8pPr>
            <a:lvl9pPr marL="3655222" indent="0" algn="ctr">
              <a:buNone/>
              <a:defRPr sz="1598"/>
            </a:lvl9pPr>
          </a:lstStyle>
          <a:p>
            <a:r>
              <a:rPr lang="en-US" dirty="0" err="1"/>
              <a:t>Clic</a:t>
            </a:r>
            <a:r>
              <a:rPr lang="en-US" dirty="0"/>
              <a:t> para </a:t>
            </a:r>
            <a:r>
              <a:rPr lang="en-US" dirty="0" err="1"/>
              <a:t>editar</a:t>
            </a:r>
            <a:r>
              <a:rPr lang="en-US" dirty="0"/>
              <a:t> </a:t>
            </a:r>
            <a:r>
              <a:rPr lang="en-US" dirty="0" err="1"/>
              <a:t>texto</a:t>
            </a:r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10E86CB-1997-00B7-E4E4-DA1BB1CD1A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33515" y="413054"/>
            <a:ext cx="683880" cy="61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52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34674E-301C-1F84-E149-6B20547EF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B3CC86-3B47-C33F-F632-F8CD42B1B8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711DB79-4125-6E24-D02A-7F3A7C7B6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DAFC3-EB91-48EE-A8C2-81BB129D16BA}" type="datetimeFigureOut">
              <a:rPr lang="es-CO" smtClean="0"/>
              <a:t>23/08/2024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0ACC3FA-4DA1-236C-6C85-CFB76E230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BC6414-B7FA-562D-465A-FBBF31987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E00B5-A05A-498A-87E8-9A0F79ED5AC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67438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434C98-1C88-9360-0480-26C7D4D29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A26F1CF-6DD6-1F24-3CCC-6FB252E43C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8CA4CB-A21D-C0B9-37A8-FC6E75954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DAFC3-EB91-48EE-A8C2-81BB129D16BA}" type="datetimeFigureOut">
              <a:rPr lang="es-CO" smtClean="0"/>
              <a:t>23/08/2024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4313C4E-D082-BC9F-8FB7-96EA12CC0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8A8F4B0-1AE4-B127-B060-0FD4A9F5D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E00B5-A05A-498A-87E8-9A0F79ED5AC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17391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9C22BC-AD95-B5CA-3160-A6AFB7B33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953D61-77E2-51FA-8CF2-D05CD765E4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9132F80-1C55-180F-011F-F394C60172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A942D3-FF29-A0F7-2419-AF4685254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DAFC3-EB91-48EE-A8C2-81BB129D16BA}" type="datetimeFigureOut">
              <a:rPr lang="es-CO" smtClean="0"/>
              <a:t>23/08/2024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9CFA8A3-74FC-5C6F-B60A-ECDD7B8B0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FA74E24-8B52-2130-9FBE-29753EF93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E00B5-A05A-498A-87E8-9A0F79ED5AC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12906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83E5D4-0ABB-CF51-4D6C-031823477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1B92AB7-164F-D4C6-539E-37DAE6F11E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F877AD5-9921-FE14-2DDD-872D273092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B5102BF-08E6-D2C0-EBE5-B96A868452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B5468CC-3A2E-E9F3-43C3-6D7DD918EF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721BF8D-68E8-728A-CB2D-85BC02C58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DAFC3-EB91-48EE-A8C2-81BB129D16BA}" type="datetimeFigureOut">
              <a:rPr lang="es-CO" smtClean="0"/>
              <a:t>23/08/2024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2A906AF-665C-C971-D065-5FBA58CF4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736607C-43BD-67CF-EBD3-4A487F04D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E00B5-A05A-498A-87E8-9A0F79ED5AC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26127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B150C9-2372-8C8D-A486-B6FDFC5EE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C22218B-6F98-2264-CAA2-1CC01AE1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DAFC3-EB91-48EE-A8C2-81BB129D16BA}" type="datetimeFigureOut">
              <a:rPr lang="es-CO" smtClean="0"/>
              <a:t>23/08/2024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99D81F8-7A2A-490C-2BF4-90DBE7F42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0121053-B653-80AD-01F9-1C3C4461D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E00B5-A05A-498A-87E8-9A0F79ED5AC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68206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E552EF3-7764-81D8-A96B-EC1BF4C48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DAFC3-EB91-48EE-A8C2-81BB129D16BA}" type="datetimeFigureOut">
              <a:rPr lang="es-CO" smtClean="0"/>
              <a:t>23/08/2024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55976D4-C53D-CAB6-0574-28C74D462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F3DD55D-93B6-72A2-17BD-9EAF4E413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E00B5-A05A-498A-87E8-9A0F79ED5AC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69236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FA4A02-8B37-8CCE-8B9D-4F4CDD055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27CFB4B-6F4F-7798-80BC-C939FF22C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6A072A1-0206-AFD7-ABA0-E7A762DDB9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E49E1C0-0500-DCAD-7D1C-4B1E0C9C1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DAFC3-EB91-48EE-A8C2-81BB129D16BA}" type="datetimeFigureOut">
              <a:rPr lang="es-CO" smtClean="0"/>
              <a:t>23/08/2024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9110308-E429-DCC8-F8A3-32F3AA58D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F803FFB-E7B7-A875-B1D4-0C2F862CD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E00B5-A05A-498A-87E8-9A0F79ED5AC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8322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EBAF98-6391-8797-5D04-14AB804BE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9ACA9CD-6593-8E36-0327-44F91CFF6A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DCAC553-74E4-FE6E-8CD7-87858597E1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DC0AA5B-E28A-D7CA-00AD-8AC96FADB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DAFC3-EB91-48EE-A8C2-81BB129D16BA}" type="datetimeFigureOut">
              <a:rPr lang="es-CO" smtClean="0"/>
              <a:t>23/08/2024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C9F44E3-DE7C-BAAE-D0D7-317C66E87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F45571A-F2A0-8AAE-2B59-9146ACD7E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E00B5-A05A-498A-87E8-9A0F79ED5AC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8646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367EB82-A2C8-857E-EF05-FE12FE521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DD42B6-3605-73E7-5638-4F4CB14B77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91178A-A9EC-0187-2B7D-970F0F9B8A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02DAFC3-EB91-48EE-A8C2-81BB129D16BA}" type="datetimeFigureOut">
              <a:rPr lang="es-CO" smtClean="0"/>
              <a:t>23/08/2024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5DA235-BA6B-B5B8-5E94-757688FC1B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322649-E556-5821-03C0-E7198DFF68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7E00B5-A05A-498A-87E8-9A0F79ED5AC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1083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ítulo 13">
            <a:extLst>
              <a:ext uri="{FF2B5EF4-FFF2-40B4-BE49-F238E27FC236}">
                <a16:creationId xmlns:a16="http://schemas.microsoft.com/office/drawing/2014/main" id="{CAE04A31-53D0-D4D7-9C25-5A4B6E2DBC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4899" y="1645490"/>
            <a:ext cx="10334172" cy="2816781"/>
          </a:xfrm>
        </p:spPr>
        <p:txBody>
          <a:bodyPr>
            <a:normAutofit/>
          </a:bodyPr>
          <a:lstStyle/>
          <a:p>
            <a:pPr algn="ctr"/>
            <a:r>
              <a:rPr lang="es-MX" sz="2400" b="1" dirty="0">
                <a:latin typeface="Arial Narrow" panose="020B0606020202030204" pitchFamily="34" charset="0"/>
              </a:rPr>
              <a:t>REGISTRO POR ABANDONO </a:t>
            </a:r>
          </a:p>
          <a:p>
            <a:pPr algn="ctr"/>
            <a:r>
              <a:rPr lang="es-MX" sz="2400" b="1" dirty="0">
                <a:latin typeface="Arial Narrow" panose="020B0606020202030204" pitchFamily="34" charset="0"/>
              </a:rPr>
              <a:t>REGISTRO </a:t>
            </a:r>
            <a:r>
              <a:rPr lang="es-MX" sz="2400" b="1">
                <a:latin typeface="Arial Narrow" panose="020B0606020202030204" pitchFamily="34" charset="0"/>
              </a:rPr>
              <a:t>FOTOGRAFICO POR </a:t>
            </a:r>
            <a:r>
              <a:rPr lang="es-MX" sz="2400" b="1" dirty="0">
                <a:latin typeface="Arial Narrow" panose="020B0606020202030204" pitchFamily="34" charset="0"/>
              </a:rPr>
              <a:t>ABANDONO </a:t>
            </a:r>
          </a:p>
          <a:p>
            <a:pPr algn="ctr"/>
            <a:r>
              <a:rPr lang="es-CO" sz="2400" b="1" dirty="0">
                <a:latin typeface="Arial Narrow" panose="020B0606020202030204" pitchFamily="34" charset="0"/>
              </a:rPr>
              <a:t>ETAPA 2</a:t>
            </a:r>
          </a:p>
          <a:p>
            <a:pPr algn="ctr"/>
            <a:endParaRPr lang="es-CO" sz="2400" b="1" dirty="0">
              <a:latin typeface="Arial Narrow" panose="020B0606020202030204" pitchFamily="34" charset="0"/>
            </a:endParaRPr>
          </a:p>
          <a:p>
            <a:pPr algn="ctr"/>
            <a:r>
              <a:rPr lang="es-CO" sz="2400" b="1" dirty="0">
                <a:latin typeface="Arial Narrow" panose="020B0606020202030204" pitchFamily="34" charset="0"/>
              </a:rPr>
              <a:t>URBANISMO-PROYECTO EL OTOÑO </a:t>
            </a:r>
          </a:p>
          <a:p>
            <a:pPr algn="ctr"/>
            <a:endParaRPr lang="es-CO" sz="2400" b="1" dirty="0">
              <a:latin typeface="Arial Narrow" panose="020B060602020203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F2C0C31-81C2-C60C-CE7A-E78DB6101F59}"/>
              </a:ext>
            </a:extLst>
          </p:cNvPr>
          <p:cNvSpPr/>
          <p:nvPr/>
        </p:nvSpPr>
        <p:spPr>
          <a:xfrm>
            <a:off x="11704729" y="6489777"/>
            <a:ext cx="193404" cy="2224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398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B80DD6-E23B-A8C3-4195-C2E5AED87EEC}"/>
              </a:ext>
            </a:extLst>
          </p:cNvPr>
          <p:cNvSpPr txBox="1"/>
          <p:nvPr/>
        </p:nvSpPr>
        <p:spPr>
          <a:xfrm>
            <a:off x="197032" y="6479842"/>
            <a:ext cx="2323072" cy="1947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lvl="0">
              <a:defRPr sz="500" b="0" i="0">
                <a:effectLst/>
                <a:latin typeface="FUTURA BOOK BT" panose="020B0502020204020303" pitchFamily="34" charset="0"/>
                <a:cs typeface="Futura Medium" panose="020B0602020204020303" pitchFamily="34" charset="-79"/>
              </a:defRPr>
            </a:lvl1pPr>
          </a:lstStyle>
          <a:p>
            <a:pPr lvl="0"/>
            <a:r>
              <a:rPr lang="en-US" sz="666" dirty="0"/>
              <a:t>2023 @ Todos </a:t>
            </a:r>
            <a:r>
              <a:rPr lang="en-US" sz="666" dirty="0" err="1"/>
              <a:t>los</a:t>
            </a:r>
            <a:r>
              <a:rPr lang="en-US" sz="666" dirty="0"/>
              <a:t> derechos reservados Amarilo S.A.S</a:t>
            </a:r>
            <a:endParaRPr lang="es-ES_tradnl" sz="666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93D741-ECF0-F27B-96AA-EDC59C6D9587}"/>
              </a:ext>
            </a:extLst>
          </p:cNvPr>
          <p:cNvSpPr txBox="1"/>
          <p:nvPr/>
        </p:nvSpPr>
        <p:spPr>
          <a:xfrm>
            <a:off x="11239313" y="6479842"/>
            <a:ext cx="712053" cy="1947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O" sz="666" dirty="0">
                <a:latin typeface="FUTURA BOOK BT" panose="020B0502020204020303" pitchFamily="34" charset="0"/>
                <a:cs typeface="Futura Medium" panose="020B0602020204020303" pitchFamily="34" charset="-79"/>
              </a:rPr>
              <a:t>amarilo.com</a:t>
            </a:r>
            <a:endParaRPr lang="es-ES_tradnl" sz="666" dirty="0">
              <a:latin typeface="FUTURA BOOK BT" panose="020B0502020204020303" pitchFamily="34" charset="0"/>
              <a:cs typeface="Futura Medium" panose="020B0602020204020303" pitchFamily="34" charset="-79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0380F3ED-523A-7FD9-018A-A501DD0D4A86}"/>
              </a:ext>
            </a:extLst>
          </p:cNvPr>
          <p:cNvSpPr/>
          <p:nvPr/>
        </p:nvSpPr>
        <p:spPr>
          <a:xfrm>
            <a:off x="1881" y="0"/>
            <a:ext cx="12188238" cy="609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399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9D491FE-42F9-0728-BE79-E5D2176503A3}"/>
              </a:ext>
            </a:extLst>
          </p:cNvPr>
          <p:cNvSpPr/>
          <p:nvPr/>
        </p:nvSpPr>
        <p:spPr>
          <a:xfrm>
            <a:off x="1881" y="6795719"/>
            <a:ext cx="12188238" cy="609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399"/>
          </a:p>
        </p:txBody>
      </p:sp>
      <p:pic>
        <p:nvPicPr>
          <p:cNvPr id="43" name="Picture 2" descr="Hacienda El Otoño – YELLOWSTONE">
            <a:extLst>
              <a:ext uri="{FF2B5EF4-FFF2-40B4-BE49-F238E27FC236}">
                <a16:creationId xmlns:a16="http://schemas.microsoft.com/office/drawing/2014/main" id="{970A6A2C-C045-94F0-25B3-E45ACBCC7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9568" y="210495"/>
            <a:ext cx="1009503" cy="1009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73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89CD8652-C0A9-4E02-EA5D-DAE36C2AB7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6793" y="722392"/>
            <a:ext cx="10766108" cy="1011184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PERIODO: 09-DIC-2023 A 15-DIC-2023</a:t>
            </a:r>
            <a:endParaRPr lang="es-CO" dirty="0"/>
          </a:p>
          <a:p>
            <a:pPr algn="ctr"/>
            <a:endParaRPr lang="es-CO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DC7A112-7886-FA7A-4FE9-6F51E6080300}"/>
              </a:ext>
            </a:extLst>
          </p:cNvPr>
          <p:cNvSpPr txBox="1"/>
          <p:nvPr/>
        </p:nvSpPr>
        <p:spPr>
          <a:xfrm>
            <a:off x="923544" y="1664208"/>
            <a:ext cx="1022935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CONSTRUCCIONES E INGENIERIA MR </a:t>
            </a:r>
          </a:p>
          <a:p>
            <a:pPr algn="ctr"/>
            <a:endParaRPr lang="es-MX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No se realizan actividades durante la semana,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Caída de material de taludes en zanja de tuberías por abandono por parte del contratista.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Sin actividades en Cámara CAM-80.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7727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B91E769-B206-27A2-C858-C8F7B58A7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891" y="1831135"/>
            <a:ext cx="8166218" cy="319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43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37ED4FC-59A3-1C64-2B7C-3C7391FC3B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836" y="1522447"/>
            <a:ext cx="9482328" cy="381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47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E12A13B-9E19-317A-4959-E9E72A0D0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3124" y="1562456"/>
            <a:ext cx="9445752" cy="373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00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715827B8-7CF4-0706-4112-72C9ECC64D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7811" y="981121"/>
            <a:ext cx="10334172" cy="296261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s-MX" sz="2000" dirty="0"/>
              <a:t>PERIODO: 16-DIC-2023 A 22-DIC-2023</a:t>
            </a:r>
            <a:endParaRPr lang="es-CO" sz="2000" dirty="0"/>
          </a:p>
          <a:p>
            <a:endParaRPr lang="es-CO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87DB575-E024-91CB-7FE4-AEB45313D4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687" y="1618622"/>
            <a:ext cx="8890626" cy="362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99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99B377-24CA-398A-47A6-DB1F36A367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E4ED5B0-8D1E-B6CC-BF6B-64BEE22588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3357E6C-ED4A-BC09-B732-AB59855A11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964" y="1505582"/>
            <a:ext cx="9720072" cy="384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24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15DE9E21-AB4F-4E24-0E44-4E3637824F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9251" y="949085"/>
            <a:ext cx="10334172" cy="296261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s-MX" sz="2000" dirty="0"/>
              <a:t>PERIODO: 23-DIC-2023 A 29-DIC-2023</a:t>
            </a:r>
            <a:endParaRPr lang="es-CO" sz="2000" dirty="0"/>
          </a:p>
          <a:p>
            <a:pPr algn="ctr"/>
            <a:endParaRPr lang="es-CO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2C7CBAB-7A00-334E-B3BA-53ED9A6C7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5932" y="4151254"/>
            <a:ext cx="2999286" cy="239851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16C6BB2-5B5A-1CC5-C279-39B9E9CFD2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2846" y="1158042"/>
            <a:ext cx="6885459" cy="278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26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28AA3DE5775224AB892216E4649486A" ma:contentTypeVersion="21" ma:contentTypeDescription="Crear nuevo documento." ma:contentTypeScope="" ma:versionID="50a18f9d3a9e395906b4452b437bd390">
  <xsd:schema xmlns:xsd="http://www.w3.org/2001/XMLSchema" xmlns:xs="http://www.w3.org/2001/XMLSchema" xmlns:p="http://schemas.microsoft.com/office/2006/metadata/properties" xmlns:ns2="3efbbbe6-ef43-4671-90aa-8f1f1a08d286" xmlns:ns3="2b32a892-5d8f-474f-9be7-7d0963fdf2cb" targetNamespace="http://schemas.microsoft.com/office/2006/metadata/properties" ma:root="true" ma:fieldsID="dceebda19bd402c0ad69898fd9e6b873" ns2:_="" ns3:_="">
    <xsd:import namespace="3efbbbe6-ef43-4671-90aa-8f1f1a08d286"/>
    <xsd:import namespace="2b32a892-5d8f-474f-9be7-7d0963fdf2c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TaxCatchAll" minOccurs="0"/>
                <xsd:element ref="ns2:lcf76f155ced4ddcb4097134ff3c332f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  <xsd:element ref="ns2:Vers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fbbbe6-ef43-4671-90aa-8f1f1a08d2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Etiquetas de imagen" ma:readOnly="false" ma:fieldId="{5cf76f15-5ced-4ddc-b409-7134ff3c332f}" ma:taxonomyMulti="true" ma:sspId="7a6f1bab-dea7-45f1-8308-14ee98300e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AutoKeyPoints" ma:index="2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Version" ma:index="25" nillable="true" ma:displayName="Version" ma:format="Dropdown" ma:internalName="Version" ma:percentage="FALSE">
      <xsd:simpleType>
        <xsd:restriction base="dms:Number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32a892-5d8f-474f-9be7-7d0963fdf2cb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a5d7e2d1-fc71-4095-9110-a01274866d31}" ma:internalName="TaxCatchAll" ma:showField="CatchAllData" ma:web="2b32a892-5d8f-474f-9be7-7d0963fdf2c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ersion xmlns="3efbbbe6-ef43-4671-90aa-8f1f1a08d286" xsi:nil="true"/>
    <TaxCatchAll xmlns="2b32a892-5d8f-474f-9be7-7d0963fdf2cb" xsi:nil="true"/>
    <lcf76f155ced4ddcb4097134ff3c332f xmlns="3efbbbe6-ef43-4671-90aa-8f1f1a08d28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C5D4452-D58B-4885-AAF6-D34E7F576F26}"/>
</file>

<file path=customXml/itemProps2.xml><?xml version="1.0" encoding="utf-8"?>
<ds:datastoreItem xmlns:ds="http://schemas.openxmlformats.org/officeDocument/2006/customXml" ds:itemID="{8B084B22-3BF3-4855-9E77-EF2CEB06592B}"/>
</file>

<file path=customXml/itemProps3.xml><?xml version="1.0" encoding="utf-8"?>
<ds:datastoreItem xmlns:ds="http://schemas.openxmlformats.org/officeDocument/2006/customXml" ds:itemID="{7D923882-F2A8-49E5-A8B3-8C419E659599}"/>
</file>

<file path=docProps/app.xml><?xml version="1.0" encoding="utf-8"?>
<Properties xmlns="http://schemas.openxmlformats.org/officeDocument/2006/extended-properties" xmlns:vt="http://schemas.openxmlformats.org/officeDocument/2006/docPropsVTypes">
  <TotalTime>869</TotalTime>
  <Words>77</Words>
  <Application>Microsoft Office PowerPoint</Application>
  <PresentationFormat>Panorámica</PresentationFormat>
  <Paragraphs>18</Paragraphs>
  <Slides>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Aptos</vt:lpstr>
      <vt:lpstr>Aptos Display</vt:lpstr>
      <vt:lpstr>Arial</vt:lpstr>
      <vt:lpstr>Arial Narrow</vt:lpstr>
      <vt:lpstr>FUTURA BOOK BT</vt:lpstr>
      <vt:lpstr>FUTURA MEDIUM BT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Andres Felipe Galarza Laiton</dc:creator>
  <cp:lastModifiedBy>Jhon Sebastian Muñoz Sierra</cp:lastModifiedBy>
  <cp:revision>32</cp:revision>
  <dcterms:created xsi:type="dcterms:W3CDTF">2024-08-10T16:10:59Z</dcterms:created>
  <dcterms:modified xsi:type="dcterms:W3CDTF">2024-08-23T22:03:30Z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0x010100328AA3DE5775224AB892216E4649486A</vt:lpwstr>
  </property>
  <property fmtid="{D5CDD505-2E9C-101B-9397-08002B2CF9AE}" pid="3" name="MediaServiceImageTags">
    <vt:lpwstr/>
  </property>
</Properties>
</file>