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2" r:id="rId5"/>
    <p:sldId id="271" r:id="rId6"/>
    <p:sldId id="272" r:id="rId7"/>
    <p:sldId id="276" r:id="rId8"/>
    <p:sldId id="273" r:id="rId9"/>
    <p:sldId id="265" r:id="rId10"/>
    <p:sldId id="277" r:id="rId11"/>
    <p:sldId id="278" r:id="rId12"/>
    <p:sldId id="279" r:id="rId13"/>
    <p:sldId id="274" r:id="rId1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315"/>
    <a:srgbClr val="00662D"/>
    <a:srgbClr val="04672F"/>
    <a:srgbClr val="73B700"/>
    <a:srgbClr val="706F6F"/>
    <a:srgbClr val="000000"/>
    <a:srgbClr val="00963B"/>
    <a:srgbClr val="009893"/>
    <a:srgbClr val="00D287"/>
    <a:srgbClr val="00A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E72AE-5B0B-41AE-9238-B86FC694C358}" v="5" dt="2024-10-25T15:39:19.243"/>
  </p1510:revLst>
</p1510:revInfo>
</file>

<file path=ppt/tableStyles.xml><?xml version="1.0" encoding="utf-8"?>
<a:tblStyleLst xmlns:a="http://schemas.openxmlformats.org/drawingml/2006/main" def="{5C22544A-7EE6-4342-B048-85BDC9FD1C3A}">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unicaciones Equidad" userId="S::cequidad@laequidadseguros.coop::e91097d9-d123-48d9-8938-fe1575c527fa" providerId="AD" clId="Web-{83786639-D6CA-4274-7F43-584ACA86BE19}"/>
    <pc:docChg chg="addSld delSld modSld sldOrd">
      <pc:chgData name="Comunicaciones Equidad" userId="S::cequidad@laequidadseguros.coop::e91097d9-d123-48d9-8938-fe1575c527fa" providerId="AD" clId="Web-{83786639-D6CA-4274-7F43-584ACA86BE19}" dt="2024-06-17T20:51:56.712" v="31"/>
      <pc:docMkLst>
        <pc:docMk/>
      </pc:docMkLst>
      <pc:sldChg chg="del">
        <pc:chgData name="Comunicaciones Equidad" userId="S::cequidad@laequidadseguros.coop::e91097d9-d123-48d9-8938-fe1575c527fa" providerId="AD" clId="Web-{83786639-D6CA-4274-7F43-584ACA86BE19}" dt="2024-06-17T20:51:33.586" v="17"/>
        <pc:sldMkLst>
          <pc:docMk/>
          <pc:sldMk cId="4236003164" sldId="260"/>
        </pc:sldMkLst>
      </pc:sldChg>
      <pc:sldChg chg="del">
        <pc:chgData name="Comunicaciones Equidad" userId="S::cequidad@laequidadseguros.coop::e91097d9-d123-48d9-8938-fe1575c527fa" providerId="AD" clId="Web-{83786639-D6CA-4274-7F43-584ACA86BE19}" dt="2024-06-17T20:51:44.555" v="20"/>
        <pc:sldMkLst>
          <pc:docMk/>
          <pc:sldMk cId="3128203944" sldId="263"/>
        </pc:sldMkLst>
      </pc:sldChg>
      <pc:sldChg chg="del">
        <pc:chgData name="Comunicaciones Equidad" userId="S::cequidad@laequidadseguros.coop::e91097d9-d123-48d9-8938-fe1575c527fa" providerId="AD" clId="Web-{83786639-D6CA-4274-7F43-584ACA86BE19}" dt="2024-06-17T20:51:30.727" v="16"/>
        <pc:sldMkLst>
          <pc:docMk/>
          <pc:sldMk cId="1653614782" sldId="267"/>
        </pc:sldMkLst>
      </pc:sldChg>
      <pc:sldChg chg="addSp delSp modSp">
        <pc:chgData name="Comunicaciones Equidad" userId="S::cequidad@laequidadseguros.coop::e91097d9-d123-48d9-8938-fe1575c527fa" providerId="AD" clId="Web-{83786639-D6CA-4274-7F43-584ACA86BE19}" dt="2024-06-17T20:51:18.711" v="13"/>
        <pc:sldMkLst>
          <pc:docMk/>
          <pc:sldMk cId="4190334480" sldId="269"/>
        </pc:sldMkLst>
        <pc:spChg chg="del mod">
          <ac:chgData name="Comunicaciones Equidad" userId="S::cequidad@laequidadseguros.coop::e91097d9-d123-48d9-8938-fe1575c527fa" providerId="AD" clId="Web-{83786639-D6CA-4274-7F43-584ACA86BE19}" dt="2024-06-17T20:51:18.711" v="13"/>
          <ac:spMkLst>
            <pc:docMk/>
            <pc:sldMk cId="4190334480" sldId="269"/>
            <ac:spMk id="2" creationId="{484B6A80-5C27-EC0B-A098-37FB861A3306}"/>
          </ac:spMkLst>
        </pc:spChg>
        <pc:spChg chg="add mod">
          <ac:chgData name="Comunicaciones Equidad" userId="S::cequidad@laequidadseguros.coop::e91097d9-d123-48d9-8938-fe1575c527fa" providerId="AD" clId="Web-{83786639-D6CA-4274-7F43-584ACA86BE19}" dt="2024-06-17T20:51:18.711" v="13"/>
          <ac:spMkLst>
            <pc:docMk/>
            <pc:sldMk cId="4190334480" sldId="269"/>
            <ac:spMk id="4" creationId="{2067A609-6B7A-0E5F-08FD-967CE981EBCF}"/>
          </ac:spMkLst>
        </pc:spChg>
      </pc:sldChg>
      <pc:sldChg chg="del">
        <pc:chgData name="Comunicaciones Equidad" userId="S::cequidad@laequidadseguros.coop::e91097d9-d123-48d9-8938-fe1575c527fa" providerId="AD" clId="Web-{83786639-D6CA-4274-7F43-584ACA86BE19}" dt="2024-06-17T20:51:12.554" v="11"/>
        <pc:sldMkLst>
          <pc:docMk/>
          <pc:sldMk cId="2316318804" sldId="270"/>
        </pc:sldMkLst>
      </pc:sldChg>
      <pc:sldChg chg="addSp delSp modSp">
        <pc:chgData name="Comunicaciones Equidad" userId="S::cequidad@laequidadseguros.coop::e91097d9-d123-48d9-8938-fe1575c527fa" providerId="AD" clId="Web-{83786639-D6CA-4274-7F43-584ACA86BE19}" dt="2024-06-17T20:51:15.492" v="12"/>
        <pc:sldMkLst>
          <pc:docMk/>
          <pc:sldMk cId="2314596605" sldId="271"/>
        </pc:sldMkLst>
        <pc:spChg chg="del">
          <ac:chgData name="Comunicaciones Equidad" userId="S::cequidad@laequidadseguros.coop::e91097d9-d123-48d9-8938-fe1575c527fa" providerId="AD" clId="Web-{83786639-D6CA-4274-7F43-584ACA86BE19}" dt="2024-06-17T20:51:15.492" v="12"/>
          <ac:spMkLst>
            <pc:docMk/>
            <pc:sldMk cId="2314596605" sldId="271"/>
            <ac:spMk id="2" creationId="{8EDE7CD5-09F8-DDD0-5054-062F6B14B05B}"/>
          </ac:spMkLst>
        </pc:spChg>
        <pc:spChg chg="add mod">
          <ac:chgData name="Comunicaciones Equidad" userId="S::cequidad@laequidadseguros.coop::e91097d9-d123-48d9-8938-fe1575c527fa" providerId="AD" clId="Web-{83786639-D6CA-4274-7F43-584ACA86BE19}" dt="2024-06-17T20:51:15.492" v="12"/>
          <ac:spMkLst>
            <pc:docMk/>
            <pc:sldMk cId="2314596605" sldId="271"/>
            <ac:spMk id="4" creationId="{354837E9-FBD8-2A11-A646-67C49718E450}"/>
          </ac:spMkLst>
        </pc:spChg>
      </pc:sldChg>
      <pc:sldChg chg="addSp delSp modSp">
        <pc:chgData name="Comunicaciones Equidad" userId="S::cequidad@laequidadseguros.coop::e91097d9-d123-48d9-8938-fe1575c527fa" providerId="AD" clId="Web-{83786639-D6CA-4274-7F43-584ACA86BE19}" dt="2024-06-17T20:51:21.711" v="14"/>
        <pc:sldMkLst>
          <pc:docMk/>
          <pc:sldMk cId="2098053810" sldId="272"/>
        </pc:sldMkLst>
        <pc:spChg chg="del">
          <ac:chgData name="Comunicaciones Equidad" userId="S::cequidad@laequidadseguros.coop::e91097d9-d123-48d9-8938-fe1575c527fa" providerId="AD" clId="Web-{83786639-D6CA-4274-7F43-584ACA86BE19}" dt="2024-06-17T20:51:21.711" v="14"/>
          <ac:spMkLst>
            <pc:docMk/>
            <pc:sldMk cId="2098053810" sldId="272"/>
            <ac:spMk id="2" creationId="{ECB23BC7-D8F5-9D46-D94D-1A63053F1986}"/>
          </ac:spMkLst>
        </pc:spChg>
        <pc:spChg chg="add mod">
          <ac:chgData name="Comunicaciones Equidad" userId="S::cequidad@laequidadseguros.coop::e91097d9-d123-48d9-8938-fe1575c527fa" providerId="AD" clId="Web-{83786639-D6CA-4274-7F43-584ACA86BE19}" dt="2024-06-17T20:51:21.711" v="14"/>
          <ac:spMkLst>
            <pc:docMk/>
            <pc:sldMk cId="2098053810" sldId="272"/>
            <ac:spMk id="4" creationId="{8EC3606B-DD66-528A-4AE7-BE71280E2C58}"/>
          </ac:spMkLst>
        </pc:spChg>
      </pc:sldChg>
      <pc:sldChg chg="addSp delSp modSp">
        <pc:chgData name="Comunicaciones Equidad" userId="S::cequidad@laequidadseguros.coop::e91097d9-d123-48d9-8938-fe1575c527fa" providerId="AD" clId="Web-{83786639-D6CA-4274-7F43-584ACA86BE19}" dt="2024-06-17T20:51:25.273" v="15"/>
        <pc:sldMkLst>
          <pc:docMk/>
          <pc:sldMk cId="3026747543" sldId="273"/>
        </pc:sldMkLst>
        <pc:spChg chg="del">
          <ac:chgData name="Comunicaciones Equidad" userId="S::cequidad@laequidadseguros.coop::e91097d9-d123-48d9-8938-fe1575c527fa" providerId="AD" clId="Web-{83786639-D6CA-4274-7F43-584ACA86BE19}" dt="2024-06-17T20:51:25.273" v="15"/>
          <ac:spMkLst>
            <pc:docMk/>
            <pc:sldMk cId="3026747543" sldId="273"/>
            <ac:spMk id="2" creationId="{CB75EDEE-6CE9-552F-A163-5D75A9C93056}"/>
          </ac:spMkLst>
        </pc:spChg>
        <pc:spChg chg="add mod">
          <ac:chgData name="Comunicaciones Equidad" userId="S::cequidad@laequidadseguros.coop::e91097d9-d123-48d9-8938-fe1575c527fa" providerId="AD" clId="Web-{83786639-D6CA-4274-7F43-584ACA86BE19}" dt="2024-06-17T20:51:25.273" v="15"/>
          <ac:spMkLst>
            <pc:docMk/>
            <pc:sldMk cId="3026747543" sldId="273"/>
            <ac:spMk id="4" creationId="{20546C63-682D-DB02-3835-7A168176CF6D}"/>
          </ac:spMkLst>
        </pc:spChg>
      </pc:sldChg>
      <pc:sldChg chg="modSp add ord replId">
        <pc:chgData name="Comunicaciones Equidad" userId="S::cequidad@laequidadseguros.coop::e91097d9-d123-48d9-8938-fe1575c527fa" providerId="AD" clId="Web-{83786639-D6CA-4274-7F43-584ACA86BE19}" dt="2024-06-17T20:51:56.712" v="31"/>
        <pc:sldMkLst>
          <pc:docMk/>
          <pc:sldMk cId="488651134" sldId="274"/>
        </pc:sldMkLst>
        <pc:spChg chg="mod">
          <ac:chgData name="Comunicaciones Equidad" userId="S::cequidad@laequidadseguros.coop::e91097d9-d123-48d9-8938-fe1575c527fa" providerId="AD" clId="Web-{83786639-D6CA-4274-7F43-584ACA86BE19}" dt="2024-06-17T20:51:56.712" v="31"/>
          <ac:spMkLst>
            <pc:docMk/>
            <pc:sldMk cId="488651134" sldId="274"/>
            <ac:spMk id="2" creationId="{48D6DEDF-4AD3-2792-10FF-18B50E528E24}"/>
          </ac:spMkLst>
        </pc:spChg>
      </pc:sldChg>
      <pc:sldChg chg="del">
        <pc:chgData name="Comunicaciones Equidad" userId="S::cequidad@laequidadseguros.coop::e91097d9-d123-48d9-8938-fe1575c527fa" providerId="AD" clId="Web-{83786639-D6CA-4274-7F43-584ACA86BE19}" dt="2024-06-17T20:50:41.631" v="1"/>
        <pc:sldMkLst>
          <pc:docMk/>
          <pc:sldMk cId="3971205115" sldId="274"/>
        </pc:sldMkLst>
      </pc:sldChg>
      <pc:sldChg chg="del">
        <pc:chgData name="Comunicaciones Equidad" userId="S::cequidad@laequidadseguros.coop::e91097d9-d123-48d9-8938-fe1575c527fa" providerId="AD" clId="Web-{83786639-D6CA-4274-7F43-584ACA86BE19}" dt="2024-06-17T20:50:42.741" v="2"/>
        <pc:sldMkLst>
          <pc:docMk/>
          <pc:sldMk cId="2891528951" sldId="275"/>
        </pc:sldMkLst>
      </pc:sldChg>
      <pc:sldChg chg="del">
        <pc:chgData name="Comunicaciones Equidad" userId="S::cequidad@laequidadseguros.coop::e91097d9-d123-48d9-8938-fe1575c527fa" providerId="AD" clId="Web-{83786639-D6CA-4274-7F43-584ACA86BE19}" dt="2024-06-17T20:50:40.084" v="0"/>
        <pc:sldMkLst>
          <pc:docMk/>
          <pc:sldMk cId="3860384873" sldId="276"/>
        </pc:sldMkLst>
      </pc:sldChg>
      <pc:sldChg chg="del">
        <pc:chgData name="Comunicaciones Equidad" userId="S::cequidad@laequidadseguros.coop::e91097d9-d123-48d9-8938-fe1575c527fa" providerId="AD" clId="Web-{83786639-D6CA-4274-7F43-584ACA86BE19}" dt="2024-06-17T20:51:06.038" v="8"/>
        <pc:sldMkLst>
          <pc:docMk/>
          <pc:sldMk cId="684321868" sldId="277"/>
        </pc:sldMkLst>
      </pc:sldChg>
      <pc:sldChg chg="del">
        <pc:chgData name="Comunicaciones Equidad" userId="S::cequidad@laequidadseguros.coop::e91097d9-d123-48d9-8938-fe1575c527fa" providerId="AD" clId="Web-{83786639-D6CA-4274-7F43-584ACA86BE19}" dt="2024-06-17T20:51:10.007" v="9"/>
        <pc:sldMkLst>
          <pc:docMk/>
          <pc:sldMk cId="7482624" sldId="278"/>
        </pc:sldMkLst>
      </pc:sldChg>
      <pc:sldChg chg="del">
        <pc:chgData name="Comunicaciones Equidad" userId="S::cequidad@laequidadseguros.coop::e91097d9-d123-48d9-8938-fe1575c527fa" providerId="AD" clId="Web-{83786639-D6CA-4274-7F43-584ACA86BE19}" dt="2024-06-17T20:51:11.289" v="10"/>
        <pc:sldMkLst>
          <pc:docMk/>
          <pc:sldMk cId="3593014888" sldId="279"/>
        </pc:sldMkLst>
      </pc:sldChg>
      <pc:sldChg chg="del">
        <pc:chgData name="Comunicaciones Equidad" userId="S::cequidad@laequidadseguros.coop::e91097d9-d123-48d9-8938-fe1575c527fa" providerId="AD" clId="Web-{83786639-D6CA-4274-7F43-584ACA86BE19}" dt="2024-06-17T20:51:04.210" v="7"/>
        <pc:sldMkLst>
          <pc:docMk/>
          <pc:sldMk cId="4150359432" sldId="367"/>
        </pc:sldMkLst>
      </pc:sldChg>
      <pc:sldChg chg="del">
        <pc:chgData name="Comunicaciones Equidad" userId="S::cequidad@laequidadseguros.coop::e91097d9-d123-48d9-8938-fe1575c527fa" providerId="AD" clId="Web-{83786639-D6CA-4274-7F43-584ACA86BE19}" dt="2024-06-17T20:51:01.632" v="5"/>
        <pc:sldMkLst>
          <pc:docMk/>
          <pc:sldMk cId="2823569744" sldId="368"/>
        </pc:sldMkLst>
      </pc:sldChg>
      <pc:sldChg chg="del">
        <pc:chgData name="Comunicaciones Equidad" userId="S::cequidad@laequidadseguros.coop::e91097d9-d123-48d9-8938-fe1575c527fa" providerId="AD" clId="Web-{83786639-D6CA-4274-7F43-584ACA86BE19}" dt="2024-06-17T20:51:03.023" v="6"/>
        <pc:sldMkLst>
          <pc:docMk/>
          <pc:sldMk cId="3226253492" sldId="369"/>
        </pc:sldMkLst>
      </pc:sldChg>
    </pc:docChg>
  </pc:docChgLst>
  <pc:docChgLst>
    <pc:chgData name="Jonathan A. Munoz" userId="bcb6c17c-bdc4-4606-82ed-83edeed7a423" providerId="ADAL" clId="{E0A50670-AA8E-42D1-A272-9CEC87890B72}"/>
    <pc:docChg chg="undo custSel addSld delSld modSld sldOrd">
      <pc:chgData name="Jonathan A. Munoz" userId="bcb6c17c-bdc4-4606-82ed-83edeed7a423" providerId="ADAL" clId="{E0A50670-AA8E-42D1-A272-9CEC87890B72}" dt="2024-05-30T22:07:30.867" v="877" actId="20577"/>
      <pc:docMkLst>
        <pc:docMk/>
      </pc:docMkLst>
      <pc:sldChg chg="addSp delSp modSp new mod ord">
        <pc:chgData name="Jonathan A. Munoz" userId="bcb6c17c-bdc4-4606-82ed-83edeed7a423" providerId="ADAL" clId="{E0A50670-AA8E-42D1-A272-9CEC87890B72}" dt="2024-05-30T21:13:19.732" v="212" actId="22"/>
        <pc:sldMkLst>
          <pc:docMk/>
          <pc:sldMk cId="4190334480" sldId="269"/>
        </pc:sldMkLst>
        <pc:spChg chg="mod">
          <ac:chgData name="Jonathan A. Munoz" userId="bcb6c17c-bdc4-4606-82ed-83edeed7a423" providerId="ADAL" clId="{E0A50670-AA8E-42D1-A272-9CEC87890B72}" dt="2024-05-30T17:41:05.870" v="122" actId="403"/>
          <ac:spMkLst>
            <pc:docMk/>
            <pc:sldMk cId="4190334480" sldId="269"/>
            <ac:spMk id="2" creationId="{484B6A80-5C27-EC0B-A098-37FB861A3306}"/>
          </ac:spMkLst>
        </pc:spChg>
        <pc:spChg chg="add del">
          <ac:chgData name="Jonathan A. Munoz" userId="bcb6c17c-bdc4-4606-82ed-83edeed7a423" providerId="ADAL" clId="{E0A50670-AA8E-42D1-A272-9CEC87890B72}" dt="2024-05-30T21:13:19.732" v="212" actId="22"/>
          <ac:spMkLst>
            <pc:docMk/>
            <pc:sldMk cId="4190334480" sldId="269"/>
            <ac:spMk id="4" creationId="{0B9F70B2-6199-E4E2-38AF-A9B5DC7AFE16}"/>
          </ac:spMkLst>
        </pc:spChg>
      </pc:sldChg>
      <pc:sldChg chg="modSp new mod">
        <pc:chgData name="Jonathan A. Munoz" userId="bcb6c17c-bdc4-4606-82ed-83edeed7a423" providerId="ADAL" clId="{E0A50670-AA8E-42D1-A272-9CEC87890B72}" dt="2024-05-30T17:41:37.990" v="132" actId="1076"/>
        <pc:sldMkLst>
          <pc:docMk/>
          <pc:sldMk cId="2316318804" sldId="270"/>
        </pc:sldMkLst>
        <pc:spChg chg="mod">
          <ac:chgData name="Jonathan A. Munoz" userId="bcb6c17c-bdc4-4606-82ed-83edeed7a423" providerId="ADAL" clId="{E0A50670-AA8E-42D1-A272-9CEC87890B72}" dt="2024-05-30T17:41:37.990" v="132" actId="1076"/>
          <ac:spMkLst>
            <pc:docMk/>
            <pc:sldMk cId="2316318804" sldId="270"/>
            <ac:spMk id="2" creationId="{0B54F4D2-9037-68C2-1900-9E96D2AA1D3A}"/>
          </ac:spMkLst>
        </pc:spChg>
      </pc:sldChg>
      <pc:sldChg chg="modSp new mod">
        <pc:chgData name="Jonathan A. Munoz" userId="bcb6c17c-bdc4-4606-82ed-83edeed7a423" providerId="ADAL" clId="{E0A50670-AA8E-42D1-A272-9CEC87890B72}" dt="2024-05-30T17:42:19.450" v="160" actId="1076"/>
        <pc:sldMkLst>
          <pc:docMk/>
          <pc:sldMk cId="2314596605" sldId="271"/>
        </pc:sldMkLst>
        <pc:spChg chg="mod">
          <ac:chgData name="Jonathan A. Munoz" userId="bcb6c17c-bdc4-4606-82ed-83edeed7a423" providerId="ADAL" clId="{E0A50670-AA8E-42D1-A272-9CEC87890B72}" dt="2024-05-30T17:42:19.450" v="160" actId="1076"/>
          <ac:spMkLst>
            <pc:docMk/>
            <pc:sldMk cId="2314596605" sldId="271"/>
            <ac:spMk id="2" creationId="{8EDE7CD5-09F8-DDD0-5054-062F6B14B05B}"/>
          </ac:spMkLst>
        </pc:spChg>
      </pc:sldChg>
      <pc:sldChg chg="modSp new mod">
        <pc:chgData name="Jonathan A. Munoz" userId="bcb6c17c-bdc4-4606-82ed-83edeed7a423" providerId="ADAL" clId="{E0A50670-AA8E-42D1-A272-9CEC87890B72}" dt="2024-05-30T17:42:43.863" v="173" actId="113"/>
        <pc:sldMkLst>
          <pc:docMk/>
          <pc:sldMk cId="2098053810" sldId="272"/>
        </pc:sldMkLst>
        <pc:spChg chg="mod">
          <ac:chgData name="Jonathan A. Munoz" userId="bcb6c17c-bdc4-4606-82ed-83edeed7a423" providerId="ADAL" clId="{E0A50670-AA8E-42D1-A272-9CEC87890B72}" dt="2024-05-30T17:42:43.863" v="173" actId="113"/>
          <ac:spMkLst>
            <pc:docMk/>
            <pc:sldMk cId="2098053810" sldId="272"/>
            <ac:spMk id="2" creationId="{ECB23BC7-D8F5-9D46-D94D-1A63053F1986}"/>
          </ac:spMkLst>
        </pc:spChg>
      </pc:sldChg>
      <pc:sldChg chg="modSp new mod">
        <pc:chgData name="Jonathan A. Munoz" userId="bcb6c17c-bdc4-4606-82ed-83edeed7a423" providerId="ADAL" clId="{E0A50670-AA8E-42D1-A272-9CEC87890B72}" dt="2024-05-30T17:43:40.736" v="190" actId="1076"/>
        <pc:sldMkLst>
          <pc:docMk/>
          <pc:sldMk cId="3026747543" sldId="273"/>
        </pc:sldMkLst>
        <pc:spChg chg="mod">
          <ac:chgData name="Jonathan A. Munoz" userId="bcb6c17c-bdc4-4606-82ed-83edeed7a423" providerId="ADAL" clId="{E0A50670-AA8E-42D1-A272-9CEC87890B72}" dt="2024-05-30T17:43:40.736" v="190" actId="1076"/>
          <ac:spMkLst>
            <pc:docMk/>
            <pc:sldMk cId="3026747543" sldId="273"/>
            <ac:spMk id="2" creationId="{CB75EDEE-6CE9-552F-A163-5D75A9C93056}"/>
          </ac:spMkLst>
        </pc:spChg>
      </pc:sldChg>
      <pc:sldChg chg="addSp modSp new mod">
        <pc:chgData name="Jonathan A. Munoz" userId="bcb6c17c-bdc4-4606-82ed-83edeed7a423" providerId="ADAL" clId="{E0A50670-AA8E-42D1-A272-9CEC87890B72}" dt="2024-05-30T19:16:03.725" v="210" actId="1076"/>
        <pc:sldMkLst>
          <pc:docMk/>
          <pc:sldMk cId="3971205115" sldId="274"/>
        </pc:sldMkLst>
        <pc:spChg chg="mod">
          <ac:chgData name="Jonathan A. Munoz" userId="bcb6c17c-bdc4-4606-82ed-83edeed7a423" providerId="ADAL" clId="{E0A50670-AA8E-42D1-A272-9CEC87890B72}" dt="2024-05-30T19:16:03.725" v="210" actId="1076"/>
          <ac:spMkLst>
            <pc:docMk/>
            <pc:sldMk cId="3971205115" sldId="274"/>
            <ac:spMk id="2" creationId="{083CFC41-CC26-6760-E58D-CDFF32409550}"/>
          </ac:spMkLst>
        </pc:spChg>
        <pc:spChg chg="add mod">
          <ac:chgData name="Jonathan A. Munoz" userId="bcb6c17c-bdc4-4606-82ed-83edeed7a423" providerId="ADAL" clId="{E0A50670-AA8E-42D1-A272-9CEC87890B72}" dt="2024-05-30T17:45:08.944" v="196" actId="1076"/>
          <ac:spMkLst>
            <pc:docMk/>
            <pc:sldMk cId="3971205115" sldId="274"/>
            <ac:spMk id="13" creationId="{EE2552F5-7789-96A4-3B48-89BF74000244}"/>
          </ac:spMkLst>
        </pc:spChg>
        <pc:spChg chg="add mod">
          <ac:chgData name="Jonathan A. Munoz" userId="bcb6c17c-bdc4-4606-82ed-83edeed7a423" providerId="ADAL" clId="{E0A50670-AA8E-42D1-A272-9CEC87890B72}" dt="2024-05-30T17:45:08.944" v="196" actId="1076"/>
          <ac:spMkLst>
            <pc:docMk/>
            <pc:sldMk cId="3971205115" sldId="274"/>
            <ac:spMk id="15" creationId="{57EB7BE0-61C8-A893-D528-E32F9198DB13}"/>
          </ac:spMkLst>
        </pc:spChg>
        <pc:spChg chg="add mod">
          <ac:chgData name="Jonathan A. Munoz" userId="bcb6c17c-bdc4-4606-82ed-83edeed7a423" providerId="ADAL" clId="{E0A50670-AA8E-42D1-A272-9CEC87890B72}" dt="2024-05-30T17:45:08.944" v="196" actId="1076"/>
          <ac:spMkLst>
            <pc:docMk/>
            <pc:sldMk cId="3971205115" sldId="274"/>
            <ac:spMk id="16" creationId="{5E262162-177A-D3DF-4FF0-06CC4C71BE46}"/>
          </ac:spMkLst>
        </pc:spChg>
        <pc:spChg chg="add mod">
          <ac:chgData name="Jonathan A. Munoz" userId="bcb6c17c-bdc4-4606-82ed-83edeed7a423" providerId="ADAL" clId="{E0A50670-AA8E-42D1-A272-9CEC87890B72}" dt="2024-05-30T17:45:08.944" v="196" actId="1076"/>
          <ac:spMkLst>
            <pc:docMk/>
            <pc:sldMk cId="3971205115" sldId="274"/>
            <ac:spMk id="18" creationId="{C1C42FC4-DFE0-523D-5460-A37672A0BA33}"/>
          </ac:spMkLst>
        </pc:spChg>
        <pc:spChg chg="add mod">
          <ac:chgData name="Jonathan A. Munoz" userId="bcb6c17c-bdc4-4606-82ed-83edeed7a423" providerId="ADAL" clId="{E0A50670-AA8E-42D1-A272-9CEC87890B72}" dt="2024-05-30T17:45:08.944" v="196" actId="1076"/>
          <ac:spMkLst>
            <pc:docMk/>
            <pc:sldMk cId="3971205115" sldId="274"/>
            <ac:spMk id="19" creationId="{2E64DBDB-0650-8697-1362-9AED7614BBDE}"/>
          </ac:spMkLst>
        </pc:spChg>
        <pc:spChg chg="add mod">
          <ac:chgData name="Jonathan A. Munoz" userId="bcb6c17c-bdc4-4606-82ed-83edeed7a423" providerId="ADAL" clId="{E0A50670-AA8E-42D1-A272-9CEC87890B72}" dt="2024-05-30T17:45:08.944" v="196" actId="1076"/>
          <ac:spMkLst>
            <pc:docMk/>
            <pc:sldMk cId="3971205115" sldId="274"/>
            <ac:spMk id="20" creationId="{7FA26104-5526-7390-96A3-1699E681E4B3}"/>
          </ac:spMkLst>
        </pc:spChg>
        <pc:spChg chg="add mod">
          <ac:chgData name="Jonathan A. Munoz" userId="bcb6c17c-bdc4-4606-82ed-83edeed7a423" providerId="ADAL" clId="{E0A50670-AA8E-42D1-A272-9CEC87890B72}" dt="2024-05-30T17:45:08.944" v="196" actId="1076"/>
          <ac:spMkLst>
            <pc:docMk/>
            <pc:sldMk cId="3971205115" sldId="274"/>
            <ac:spMk id="22" creationId="{3568DE92-BEDC-CBD6-6B18-3A00A228A2A4}"/>
          </ac:spMkLst>
        </pc:spChg>
        <pc:spChg chg="add mod">
          <ac:chgData name="Jonathan A. Munoz" userId="bcb6c17c-bdc4-4606-82ed-83edeed7a423" providerId="ADAL" clId="{E0A50670-AA8E-42D1-A272-9CEC87890B72}" dt="2024-05-30T17:45:08.944" v="196" actId="1076"/>
          <ac:spMkLst>
            <pc:docMk/>
            <pc:sldMk cId="3971205115" sldId="274"/>
            <ac:spMk id="24" creationId="{75F813FD-A9C3-1897-795B-C9215435B09D}"/>
          </ac:spMkLst>
        </pc:spChg>
        <pc:picChg chg="add mod">
          <ac:chgData name="Jonathan A. Munoz" userId="bcb6c17c-bdc4-4606-82ed-83edeed7a423" providerId="ADAL" clId="{E0A50670-AA8E-42D1-A272-9CEC87890B72}" dt="2024-05-30T17:45:08.944" v="196" actId="1076"/>
          <ac:picMkLst>
            <pc:docMk/>
            <pc:sldMk cId="3971205115" sldId="274"/>
            <ac:picMk id="3" creationId="{31786860-D5E6-0F1F-2497-49CFBF4607BE}"/>
          </ac:picMkLst>
        </pc:picChg>
        <pc:picChg chg="add mod">
          <ac:chgData name="Jonathan A. Munoz" userId="bcb6c17c-bdc4-4606-82ed-83edeed7a423" providerId="ADAL" clId="{E0A50670-AA8E-42D1-A272-9CEC87890B72}" dt="2024-05-30T17:45:08.944" v="196" actId="1076"/>
          <ac:picMkLst>
            <pc:docMk/>
            <pc:sldMk cId="3971205115" sldId="274"/>
            <ac:picMk id="4" creationId="{E9F35637-DB79-D255-D672-51900C93F22C}"/>
          </ac:picMkLst>
        </pc:picChg>
        <pc:picChg chg="add mod">
          <ac:chgData name="Jonathan A. Munoz" userId="bcb6c17c-bdc4-4606-82ed-83edeed7a423" providerId="ADAL" clId="{E0A50670-AA8E-42D1-A272-9CEC87890B72}" dt="2024-05-30T17:45:08.944" v="196" actId="1076"/>
          <ac:picMkLst>
            <pc:docMk/>
            <pc:sldMk cId="3971205115" sldId="274"/>
            <ac:picMk id="5" creationId="{0A848B2F-8C06-C3C5-23FE-3D3425070EAE}"/>
          </ac:picMkLst>
        </pc:picChg>
        <pc:picChg chg="add mod">
          <ac:chgData name="Jonathan A. Munoz" userId="bcb6c17c-bdc4-4606-82ed-83edeed7a423" providerId="ADAL" clId="{E0A50670-AA8E-42D1-A272-9CEC87890B72}" dt="2024-05-30T17:45:08.944" v="196" actId="1076"/>
          <ac:picMkLst>
            <pc:docMk/>
            <pc:sldMk cId="3971205115" sldId="274"/>
            <ac:picMk id="6" creationId="{561086FA-25B0-229F-1AFE-72DE192749F7}"/>
          </ac:picMkLst>
        </pc:picChg>
        <pc:picChg chg="add mod">
          <ac:chgData name="Jonathan A. Munoz" userId="bcb6c17c-bdc4-4606-82ed-83edeed7a423" providerId="ADAL" clId="{E0A50670-AA8E-42D1-A272-9CEC87890B72}" dt="2024-05-30T17:45:08.944" v="196" actId="1076"/>
          <ac:picMkLst>
            <pc:docMk/>
            <pc:sldMk cId="3971205115" sldId="274"/>
            <ac:picMk id="7" creationId="{0E658150-CA92-ED89-BCA1-EA1DE7DD846A}"/>
          </ac:picMkLst>
        </pc:picChg>
        <pc:picChg chg="add mod">
          <ac:chgData name="Jonathan A. Munoz" userId="bcb6c17c-bdc4-4606-82ed-83edeed7a423" providerId="ADAL" clId="{E0A50670-AA8E-42D1-A272-9CEC87890B72}" dt="2024-05-30T17:45:08.944" v="196" actId="1076"/>
          <ac:picMkLst>
            <pc:docMk/>
            <pc:sldMk cId="3971205115" sldId="274"/>
            <ac:picMk id="8" creationId="{1113C2F0-62F3-0458-E406-C1F29F144E02}"/>
          </ac:picMkLst>
        </pc:picChg>
        <pc:picChg chg="add mod">
          <ac:chgData name="Jonathan A. Munoz" userId="bcb6c17c-bdc4-4606-82ed-83edeed7a423" providerId="ADAL" clId="{E0A50670-AA8E-42D1-A272-9CEC87890B72}" dt="2024-05-30T17:45:08.944" v="196" actId="1076"/>
          <ac:picMkLst>
            <pc:docMk/>
            <pc:sldMk cId="3971205115" sldId="274"/>
            <ac:picMk id="9" creationId="{34BBA7B6-3088-BBD9-011D-3418A441E6CF}"/>
          </ac:picMkLst>
        </pc:picChg>
        <pc:picChg chg="add mod">
          <ac:chgData name="Jonathan A. Munoz" userId="bcb6c17c-bdc4-4606-82ed-83edeed7a423" providerId="ADAL" clId="{E0A50670-AA8E-42D1-A272-9CEC87890B72}" dt="2024-05-30T17:45:08.944" v="196" actId="1076"/>
          <ac:picMkLst>
            <pc:docMk/>
            <pc:sldMk cId="3971205115" sldId="274"/>
            <ac:picMk id="10" creationId="{82C275F3-4868-1E2F-8E39-360FE76746FE}"/>
          </ac:picMkLst>
        </pc:picChg>
        <pc:picChg chg="add mod">
          <ac:chgData name="Jonathan A. Munoz" userId="bcb6c17c-bdc4-4606-82ed-83edeed7a423" providerId="ADAL" clId="{E0A50670-AA8E-42D1-A272-9CEC87890B72}" dt="2024-05-30T17:45:08.944" v="196" actId="1076"/>
          <ac:picMkLst>
            <pc:docMk/>
            <pc:sldMk cId="3971205115" sldId="274"/>
            <ac:picMk id="11" creationId="{08499B68-1F0E-2922-05B1-679A805BF102}"/>
          </ac:picMkLst>
        </pc:picChg>
        <pc:picChg chg="add mod">
          <ac:chgData name="Jonathan A. Munoz" userId="bcb6c17c-bdc4-4606-82ed-83edeed7a423" providerId="ADAL" clId="{E0A50670-AA8E-42D1-A272-9CEC87890B72}" dt="2024-05-30T17:45:08.944" v="196" actId="1076"/>
          <ac:picMkLst>
            <pc:docMk/>
            <pc:sldMk cId="3971205115" sldId="274"/>
            <ac:picMk id="12" creationId="{9B7347DB-3CF5-AFBB-9468-C1D3C85D6513}"/>
          </ac:picMkLst>
        </pc:picChg>
        <pc:picChg chg="add mod">
          <ac:chgData name="Jonathan A. Munoz" userId="bcb6c17c-bdc4-4606-82ed-83edeed7a423" providerId="ADAL" clId="{E0A50670-AA8E-42D1-A272-9CEC87890B72}" dt="2024-05-30T17:45:08.944" v="196" actId="1076"/>
          <ac:picMkLst>
            <pc:docMk/>
            <pc:sldMk cId="3971205115" sldId="274"/>
            <ac:picMk id="14" creationId="{D1C618B7-D618-DFC6-102E-650CA336E08A}"/>
          </ac:picMkLst>
        </pc:picChg>
        <pc:picChg chg="add mod">
          <ac:chgData name="Jonathan A. Munoz" userId="bcb6c17c-bdc4-4606-82ed-83edeed7a423" providerId="ADAL" clId="{E0A50670-AA8E-42D1-A272-9CEC87890B72}" dt="2024-05-30T17:45:08.944" v="196" actId="1076"/>
          <ac:picMkLst>
            <pc:docMk/>
            <pc:sldMk cId="3971205115" sldId="274"/>
            <ac:picMk id="17" creationId="{F489C108-8084-38A7-313A-4C075CAFA20E}"/>
          </ac:picMkLst>
        </pc:picChg>
        <pc:picChg chg="add mod">
          <ac:chgData name="Jonathan A. Munoz" userId="bcb6c17c-bdc4-4606-82ed-83edeed7a423" providerId="ADAL" clId="{E0A50670-AA8E-42D1-A272-9CEC87890B72}" dt="2024-05-30T17:45:08.944" v="196" actId="1076"/>
          <ac:picMkLst>
            <pc:docMk/>
            <pc:sldMk cId="3971205115" sldId="274"/>
            <ac:picMk id="21" creationId="{531E08BB-AED0-97C9-8651-4493CBC9957A}"/>
          </ac:picMkLst>
        </pc:picChg>
        <pc:picChg chg="add mod">
          <ac:chgData name="Jonathan A. Munoz" userId="bcb6c17c-bdc4-4606-82ed-83edeed7a423" providerId="ADAL" clId="{E0A50670-AA8E-42D1-A272-9CEC87890B72}" dt="2024-05-30T17:45:08.944" v="196" actId="1076"/>
          <ac:picMkLst>
            <pc:docMk/>
            <pc:sldMk cId="3971205115" sldId="274"/>
            <ac:picMk id="23" creationId="{8CB69C11-CBAC-6A85-CAA9-88C4D4B39A8A}"/>
          </ac:picMkLst>
        </pc:picChg>
      </pc:sldChg>
      <pc:sldChg chg="addSp modSp new mod">
        <pc:chgData name="Jonathan A. Munoz" userId="bcb6c17c-bdc4-4606-82ed-83edeed7a423" providerId="ADAL" clId="{E0A50670-AA8E-42D1-A272-9CEC87890B72}" dt="2024-05-30T21:45:08.565" v="496" actId="1076"/>
        <pc:sldMkLst>
          <pc:docMk/>
          <pc:sldMk cId="2891528951" sldId="275"/>
        </pc:sldMkLst>
        <pc:spChg chg="add mod">
          <ac:chgData name="Jonathan A. Munoz" userId="bcb6c17c-bdc4-4606-82ed-83edeed7a423" providerId="ADAL" clId="{E0A50670-AA8E-42D1-A272-9CEC87890B72}" dt="2024-05-30T17:45:25.200" v="199" actId="1076"/>
          <ac:spMkLst>
            <pc:docMk/>
            <pc:sldMk cId="2891528951" sldId="275"/>
            <ac:spMk id="7" creationId="{97471A59-E181-51AA-0646-AF7C8107C6B6}"/>
          </ac:spMkLst>
        </pc:spChg>
        <pc:spChg chg="add mod">
          <ac:chgData name="Jonathan A. Munoz" userId="bcb6c17c-bdc4-4606-82ed-83edeed7a423" providerId="ADAL" clId="{E0A50670-AA8E-42D1-A272-9CEC87890B72}" dt="2024-05-30T17:45:25.200" v="199" actId="1076"/>
          <ac:spMkLst>
            <pc:docMk/>
            <pc:sldMk cId="2891528951" sldId="275"/>
            <ac:spMk id="8" creationId="{907BF169-C5CB-6499-07A3-0B9BB008A48B}"/>
          </ac:spMkLst>
        </pc:spChg>
        <pc:spChg chg="add mod">
          <ac:chgData name="Jonathan A. Munoz" userId="bcb6c17c-bdc4-4606-82ed-83edeed7a423" providerId="ADAL" clId="{E0A50670-AA8E-42D1-A272-9CEC87890B72}" dt="2024-05-30T17:45:25.200" v="199" actId="1076"/>
          <ac:spMkLst>
            <pc:docMk/>
            <pc:sldMk cId="2891528951" sldId="275"/>
            <ac:spMk id="9" creationId="{D6C91F28-B431-0C90-8A42-A2E39AB58A44}"/>
          </ac:spMkLst>
        </pc:spChg>
        <pc:spChg chg="add mod">
          <ac:chgData name="Jonathan A. Munoz" userId="bcb6c17c-bdc4-4606-82ed-83edeed7a423" providerId="ADAL" clId="{E0A50670-AA8E-42D1-A272-9CEC87890B72}" dt="2024-05-30T17:45:25.200" v="199" actId="1076"/>
          <ac:spMkLst>
            <pc:docMk/>
            <pc:sldMk cId="2891528951" sldId="275"/>
            <ac:spMk id="10" creationId="{6017ED6F-1135-D0A1-D6EA-95112C167783}"/>
          </ac:spMkLst>
        </pc:spChg>
        <pc:spChg chg="add mod">
          <ac:chgData name="Jonathan A. Munoz" userId="bcb6c17c-bdc4-4606-82ed-83edeed7a423" providerId="ADAL" clId="{E0A50670-AA8E-42D1-A272-9CEC87890B72}" dt="2024-05-30T17:45:25.200" v="199" actId="1076"/>
          <ac:spMkLst>
            <pc:docMk/>
            <pc:sldMk cId="2891528951" sldId="275"/>
            <ac:spMk id="11" creationId="{7059F73A-8934-DC15-53BC-3EADF98963D0}"/>
          </ac:spMkLst>
        </pc:spChg>
        <pc:spChg chg="add mod">
          <ac:chgData name="Jonathan A. Munoz" userId="bcb6c17c-bdc4-4606-82ed-83edeed7a423" providerId="ADAL" clId="{E0A50670-AA8E-42D1-A272-9CEC87890B72}" dt="2024-05-30T17:45:25.200" v="199" actId="1076"/>
          <ac:spMkLst>
            <pc:docMk/>
            <pc:sldMk cId="2891528951" sldId="275"/>
            <ac:spMk id="12" creationId="{3164BA01-C05D-FE83-D31E-85565FCD7A19}"/>
          </ac:spMkLst>
        </pc:spChg>
        <pc:spChg chg="add mod">
          <ac:chgData name="Jonathan A. Munoz" userId="bcb6c17c-bdc4-4606-82ed-83edeed7a423" providerId="ADAL" clId="{E0A50670-AA8E-42D1-A272-9CEC87890B72}" dt="2024-05-30T17:45:25.200" v="199" actId="1076"/>
          <ac:spMkLst>
            <pc:docMk/>
            <pc:sldMk cId="2891528951" sldId="275"/>
            <ac:spMk id="13" creationId="{78173108-888C-B35D-6B44-175FBCE27F5B}"/>
          </ac:spMkLst>
        </pc:spChg>
        <pc:spChg chg="add mod">
          <ac:chgData name="Jonathan A. Munoz" userId="bcb6c17c-bdc4-4606-82ed-83edeed7a423" providerId="ADAL" clId="{E0A50670-AA8E-42D1-A272-9CEC87890B72}" dt="2024-05-30T17:45:25.200" v="199" actId="1076"/>
          <ac:spMkLst>
            <pc:docMk/>
            <pc:sldMk cId="2891528951" sldId="275"/>
            <ac:spMk id="15" creationId="{173BB4FA-1C76-DB05-4C50-C3BA1146E30F}"/>
          </ac:spMkLst>
        </pc:spChg>
        <pc:picChg chg="add mod">
          <ac:chgData name="Jonathan A. Munoz" userId="bcb6c17c-bdc4-4606-82ed-83edeed7a423" providerId="ADAL" clId="{E0A50670-AA8E-42D1-A272-9CEC87890B72}" dt="2024-05-30T17:45:25.200" v="199" actId="1076"/>
          <ac:picMkLst>
            <pc:docMk/>
            <pc:sldMk cId="2891528951" sldId="275"/>
            <ac:picMk id="3" creationId="{6729356E-B29C-3F6E-F4F2-E8076F62E2F1}"/>
          </ac:picMkLst>
        </pc:picChg>
        <pc:picChg chg="add mod">
          <ac:chgData name="Jonathan A. Munoz" userId="bcb6c17c-bdc4-4606-82ed-83edeed7a423" providerId="ADAL" clId="{E0A50670-AA8E-42D1-A272-9CEC87890B72}" dt="2024-05-30T17:45:25.200" v="199" actId="1076"/>
          <ac:picMkLst>
            <pc:docMk/>
            <pc:sldMk cId="2891528951" sldId="275"/>
            <ac:picMk id="4" creationId="{69ED5557-3050-53AE-BBAA-4567892651DB}"/>
          </ac:picMkLst>
        </pc:picChg>
        <pc:picChg chg="add mod">
          <ac:chgData name="Jonathan A. Munoz" userId="bcb6c17c-bdc4-4606-82ed-83edeed7a423" providerId="ADAL" clId="{E0A50670-AA8E-42D1-A272-9CEC87890B72}" dt="2024-05-30T17:45:25.200" v="199" actId="1076"/>
          <ac:picMkLst>
            <pc:docMk/>
            <pc:sldMk cId="2891528951" sldId="275"/>
            <ac:picMk id="5" creationId="{3B2C191B-460F-F61D-051B-76EF93983191}"/>
          </ac:picMkLst>
        </pc:picChg>
        <pc:picChg chg="add mod">
          <ac:chgData name="Jonathan A. Munoz" userId="bcb6c17c-bdc4-4606-82ed-83edeed7a423" providerId="ADAL" clId="{E0A50670-AA8E-42D1-A272-9CEC87890B72}" dt="2024-05-30T17:45:25.200" v="199" actId="1076"/>
          <ac:picMkLst>
            <pc:docMk/>
            <pc:sldMk cId="2891528951" sldId="275"/>
            <ac:picMk id="6" creationId="{9689C98B-EE40-B581-D802-14D150CDE579}"/>
          </ac:picMkLst>
        </pc:picChg>
        <pc:picChg chg="add mod">
          <ac:chgData name="Jonathan A. Munoz" userId="bcb6c17c-bdc4-4606-82ed-83edeed7a423" providerId="ADAL" clId="{E0A50670-AA8E-42D1-A272-9CEC87890B72}" dt="2024-05-30T21:45:08.565" v="496" actId="1076"/>
          <ac:picMkLst>
            <pc:docMk/>
            <pc:sldMk cId="2891528951" sldId="275"/>
            <ac:picMk id="14" creationId="{0D257336-CBF8-1CBC-0DB5-41C142211158}"/>
          </ac:picMkLst>
        </pc:picChg>
        <pc:picChg chg="add mod">
          <ac:chgData name="Jonathan A. Munoz" userId="bcb6c17c-bdc4-4606-82ed-83edeed7a423" providerId="ADAL" clId="{E0A50670-AA8E-42D1-A272-9CEC87890B72}" dt="2024-05-30T21:45:04.089" v="494" actId="1076"/>
          <ac:picMkLst>
            <pc:docMk/>
            <pc:sldMk cId="2891528951" sldId="275"/>
            <ac:picMk id="16" creationId="{EE141967-2DD6-C19B-CF2D-CB82BD63BAA5}"/>
          </ac:picMkLst>
        </pc:picChg>
        <pc:picChg chg="add mod">
          <ac:chgData name="Jonathan A. Munoz" userId="bcb6c17c-bdc4-4606-82ed-83edeed7a423" providerId="ADAL" clId="{E0A50670-AA8E-42D1-A272-9CEC87890B72}" dt="2024-05-30T17:45:25.200" v="199" actId="1076"/>
          <ac:picMkLst>
            <pc:docMk/>
            <pc:sldMk cId="2891528951" sldId="275"/>
            <ac:picMk id="17" creationId="{26700480-C46A-C9F7-B586-727B9698D045}"/>
          </ac:picMkLst>
        </pc:picChg>
        <pc:picChg chg="add mod">
          <ac:chgData name="Jonathan A. Munoz" userId="bcb6c17c-bdc4-4606-82ed-83edeed7a423" providerId="ADAL" clId="{E0A50670-AA8E-42D1-A272-9CEC87890B72}" dt="2024-05-30T17:45:25.200" v="199" actId="1076"/>
          <ac:picMkLst>
            <pc:docMk/>
            <pc:sldMk cId="2891528951" sldId="275"/>
            <ac:picMk id="18" creationId="{886CEAF7-54FD-9A90-082A-00126DCF76FC}"/>
          </ac:picMkLst>
        </pc:picChg>
        <pc:picChg chg="add mod">
          <ac:chgData name="Jonathan A. Munoz" userId="bcb6c17c-bdc4-4606-82ed-83edeed7a423" providerId="ADAL" clId="{E0A50670-AA8E-42D1-A272-9CEC87890B72}" dt="2024-05-30T17:45:25.200" v="199" actId="1076"/>
          <ac:picMkLst>
            <pc:docMk/>
            <pc:sldMk cId="2891528951" sldId="275"/>
            <ac:picMk id="19" creationId="{6F04D4C7-D083-C260-6262-A0A3BF28BB10}"/>
          </ac:picMkLst>
        </pc:picChg>
        <pc:picChg chg="add mod">
          <ac:chgData name="Jonathan A. Munoz" userId="bcb6c17c-bdc4-4606-82ed-83edeed7a423" providerId="ADAL" clId="{E0A50670-AA8E-42D1-A272-9CEC87890B72}" dt="2024-05-30T17:45:25.200" v="199" actId="1076"/>
          <ac:picMkLst>
            <pc:docMk/>
            <pc:sldMk cId="2891528951" sldId="275"/>
            <ac:picMk id="20" creationId="{F059FD75-9D07-627E-484A-56EA56D4BE59}"/>
          </ac:picMkLst>
        </pc:picChg>
        <pc:picChg chg="add mod">
          <ac:chgData name="Jonathan A. Munoz" userId="bcb6c17c-bdc4-4606-82ed-83edeed7a423" providerId="ADAL" clId="{E0A50670-AA8E-42D1-A272-9CEC87890B72}" dt="2024-05-30T17:45:25.200" v="199" actId="1076"/>
          <ac:picMkLst>
            <pc:docMk/>
            <pc:sldMk cId="2891528951" sldId="275"/>
            <ac:picMk id="21" creationId="{5FE1FABD-4828-92B8-AF3C-35EE7DCDF85B}"/>
          </ac:picMkLst>
        </pc:picChg>
        <pc:picChg chg="add mod">
          <ac:chgData name="Jonathan A. Munoz" userId="bcb6c17c-bdc4-4606-82ed-83edeed7a423" providerId="ADAL" clId="{E0A50670-AA8E-42D1-A272-9CEC87890B72}" dt="2024-05-30T17:45:25.200" v="199" actId="1076"/>
          <ac:picMkLst>
            <pc:docMk/>
            <pc:sldMk cId="2891528951" sldId="275"/>
            <ac:picMk id="22" creationId="{57AC90D1-B9F7-561C-A465-537D36A4CC8F}"/>
          </ac:picMkLst>
        </pc:picChg>
        <pc:picChg chg="add mod">
          <ac:chgData name="Jonathan A. Munoz" userId="bcb6c17c-bdc4-4606-82ed-83edeed7a423" providerId="ADAL" clId="{E0A50670-AA8E-42D1-A272-9CEC87890B72}" dt="2024-05-30T17:45:25.200" v="199" actId="1076"/>
          <ac:picMkLst>
            <pc:docMk/>
            <pc:sldMk cId="2891528951" sldId="275"/>
            <ac:picMk id="23" creationId="{E47C2A97-4E98-6EA4-9D2E-C2CA881B766B}"/>
          </ac:picMkLst>
        </pc:picChg>
      </pc:sldChg>
      <pc:sldChg chg="addSp modSp new mod">
        <pc:chgData name="Jonathan A. Munoz" userId="bcb6c17c-bdc4-4606-82ed-83edeed7a423" providerId="ADAL" clId="{E0A50670-AA8E-42D1-A272-9CEC87890B72}" dt="2024-05-30T17:45:47.734" v="202" actId="1076"/>
        <pc:sldMkLst>
          <pc:docMk/>
          <pc:sldMk cId="3860384873" sldId="276"/>
        </pc:sldMkLst>
        <pc:spChg chg="add mod">
          <ac:chgData name="Jonathan A. Munoz" userId="bcb6c17c-bdc4-4606-82ed-83edeed7a423" providerId="ADAL" clId="{E0A50670-AA8E-42D1-A272-9CEC87890B72}" dt="2024-05-30T17:45:47.734" v="202" actId="1076"/>
          <ac:spMkLst>
            <pc:docMk/>
            <pc:sldMk cId="3860384873" sldId="276"/>
            <ac:spMk id="4" creationId="{CC0F26E4-71A8-0E03-E818-12509FDA8473}"/>
          </ac:spMkLst>
        </pc:spChg>
        <pc:spChg chg="add mod">
          <ac:chgData name="Jonathan A. Munoz" userId="bcb6c17c-bdc4-4606-82ed-83edeed7a423" providerId="ADAL" clId="{E0A50670-AA8E-42D1-A272-9CEC87890B72}" dt="2024-05-30T17:45:47.734" v="202" actId="1076"/>
          <ac:spMkLst>
            <pc:docMk/>
            <pc:sldMk cId="3860384873" sldId="276"/>
            <ac:spMk id="6" creationId="{18EBBE85-79DC-F499-BCC1-86952EC7A012}"/>
          </ac:spMkLst>
        </pc:spChg>
        <pc:spChg chg="add mod">
          <ac:chgData name="Jonathan A. Munoz" userId="bcb6c17c-bdc4-4606-82ed-83edeed7a423" providerId="ADAL" clId="{E0A50670-AA8E-42D1-A272-9CEC87890B72}" dt="2024-05-30T17:45:47.734" v="202" actId="1076"/>
          <ac:spMkLst>
            <pc:docMk/>
            <pc:sldMk cId="3860384873" sldId="276"/>
            <ac:spMk id="7" creationId="{482F771B-BF85-62A7-F1A5-9CA0DE8C0042}"/>
          </ac:spMkLst>
        </pc:spChg>
        <pc:spChg chg="add mod">
          <ac:chgData name="Jonathan A. Munoz" userId="bcb6c17c-bdc4-4606-82ed-83edeed7a423" providerId="ADAL" clId="{E0A50670-AA8E-42D1-A272-9CEC87890B72}" dt="2024-05-30T17:45:47.734" v="202" actId="1076"/>
          <ac:spMkLst>
            <pc:docMk/>
            <pc:sldMk cId="3860384873" sldId="276"/>
            <ac:spMk id="8" creationId="{67E97900-FC4E-6489-3746-318AA8FA77BA}"/>
          </ac:spMkLst>
        </pc:spChg>
        <pc:spChg chg="add mod">
          <ac:chgData name="Jonathan A. Munoz" userId="bcb6c17c-bdc4-4606-82ed-83edeed7a423" providerId="ADAL" clId="{E0A50670-AA8E-42D1-A272-9CEC87890B72}" dt="2024-05-30T17:45:47.734" v="202" actId="1076"/>
          <ac:spMkLst>
            <pc:docMk/>
            <pc:sldMk cId="3860384873" sldId="276"/>
            <ac:spMk id="9" creationId="{ECA19683-DE87-0314-436C-EBEC41E4549C}"/>
          </ac:spMkLst>
        </pc:spChg>
        <pc:spChg chg="add mod">
          <ac:chgData name="Jonathan A. Munoz" userId="bcb6c17c-bdc4-4606-82ed-83edeed7a423" providerId="ADAL" clId="{E0A50670-AA8E-42D1-A272-9CEC87890B72}" dt="2024-05-30T17:45:47.734" v="202" actId="1076"/>
          <ac:spMkLst>
            <pc:docMk/>
            <pc:sldMk cId="3860384873" sldId="276"/>
            <ac:spMk id="12" creationId="{647B7BC8-EED3-DD5B-12ED-4F796ABD4125}"/>
          </ac:spMkLst>
        </pc:spChg>
        <pc:spChg chg="add mod">
          <ac:chgData name="Jonathan A. Munoz" userId="bcb6c17c-bdc4-4606-82ed-83edeed7a423" providerId="ADAL" clId="{E0A50670-AA8E-42D1-A272-9CEC87890B72}" dt="2024-05-30T17:45:47.734" v="202" actId="1076"/>
          <ac:spMkLst>
            <pc:docMk/>
            <pc:sldMk cId="3860384873" sldId="276"/>
            <ac:spMk id="13" creationId="{1BB74968-F4AD-4590-2D5D-BE0E705DDB42}"/>
          </ac:spMkLst>
        </pc:spChg>
        <pc:spChg chg="add mod">
          <ac:chgData name="Jonathan A. Munoz" userId="bcb6c17c-bdc4-4606-82ed-83edeed7a423" providerId="ADAL" clId="{E0A50670-AA8E-42D1-A272-9CEC87890B72}" dt="2024-05-30T17:45:47.734" v="202" actId="1076"/>
          <ac:spMkLst>
            <pc:docMk/>
            <pc:sldMk cId="3860384873" sldId="276"/>
            <ac:spMk id="14" creationId="{73A9926D-77F7-5DAA-4824-5E40BE852F23}"/>
          </ac:spMkLst>
        </pc:spChg>
        <pc:spChg chg="add mod">
          <ac:chgData name="Jonathan A. Munoz" userId="bcb6c17c-bdc4-4606-82ed-83edeed7a423" providerId="ADAL" clId="{E0A50670-AA8E-42D1-A272-9CEC87890B72}" dt="2024-05-30T17:45:47.734" v="202" actId="1076"/>
          <ac:spMkLst>
            <pc:docMk/>
            <pc:sldMk cId="3860384873" sldId="276"/>
            <ac:spMk id="15" creationId="{2F1049F5-876E-C566-DE0F-12FC9EFA2863}"/>
          </ac:spMkLst>
        </pc:spChg>
        <pc:spChg chg="add mod">
          <ac:chgData name="Jonathan A. Munoz" userId="bcb6c17c-bdc4-4606-82ed-83edeed7a423" providerId="ADAL" clId="{E0A50670-AA8E-42D1-A272-9CEC87890B72}" dt="2024-05-30T17:45:47.734" v="202" actId="1076"/>
          <ac:spMkLst>
            <pc:docMk/>
            <pc:sldMk cId="3860384873" sldId="276"/>
            <ac:spMk id="16" creationId="{609A227B-EFEA-2E23-A084-03F62E5169D6}"/>
          </ac:spMkLst>
        </pc:spChg>
        <pc:spChg chg="add mod">
          <ac:chgData name="Jonathan A. Munoz" userId="bcb6c17c-bdc4-4606-82ed-83edeed7a423" providerId="ADAL" clId="{E0A50670-AA8E-42D1-A272-9CEC87890B72}" dt="2024-05-30T17:45:47.734" v="202" actId="1076"/>
          <ac:spMkLst>
            <pc:docMk/>
            <pc:sldMk cId="3860384873" sldId="276"/>
            <ac:spMk id="17" creationId="{17D01A7B-185C-202E-1E8C-86CCE559F5C6}"/>
          </ac:spMkLst>
        </pc:spChg>
        <pc:spChg chg="add mod">
          <ac:chgData name="Jonathan A. Munoz" userId="bcb6c17c-bdc4-4606-82ed-83edeed7a423" providerId="ADAL" clId="{E0A50670-AA8E-42D1-A272-9CEC87890B72}" dt="2024-05-30T17:45:47.734" v="202" actId="1076"/>
          <ac:spMkLst>
            <pc:docMk/>
            <pc:sldMk cId="3860384873" sldId="276"/>
            <ac:spMk id="18" creationId="{B2E35B1A-5C4C-5DB8-6F5E-CA8CAFF36988}"/>
          </ac:spMkLst>
        </pc:spChg>
        <pc:spChg chg="add mod">
          <ac:chgData name="Jonathan A. Munoz" userId="bcb6c17c-bdc4-4606-82ed-83edeed7a423" providerId="ADAL" clId="{E0A50670-AA8E-42D1-A272-9CEC87890B72}" dt="2024-05-30T17:45:47.734" v="202" actId="1076"/>
          <ac:spMkLst>
            <pc:docMk/>
            <pc:sldMk cId="3860384873" sldId="276"/>
            <ac:spMk id="19" creationId="{C36FD7A5-D3BF-4BB1-BC8E-7E48136303EE}"/>
          </ac:spMkLst>
        </pc:spChg>
        <pc:spChg chg="add mod">
          <ac:chgData name="Jonathan A. Munoz" userId="bcb6c17c-bdc4-4606-82ed-83edeed7a423" providerId="ADAL" clId="{E0A50670-AA8E-42D1-A272-9CEC87890B72}" dt="2024-05-30T17:45:47.734" v="202" actId="1076"/>
          <ac:spMkLst>
            <pc:docMk/>
            <pc:sldMk cId="3860384873" sldId="276"/>
            <ac:spMk id="20" creationId="{D8671C25-6911-5E01-F063-211502B86B77}"/>
          </ac:spMkLst>
        </pc:spChg>
        <pc:spChg chg="add mod">
          <ac:chgData name="Jonathan A. Munoz" userId="bcb6c17c-bdc4-4606-82ed-83edeed7a423" providerId="ADAL" clId="{E0A50670-AA8E-42D1-A272-9CEC87890B72}" dt="2024-05-30T17:45:47.734" v="202" actId="1076"/>
          <ac:spMkLst>
            <pc:docMk/>
            <pc:sldMk cId="3860384873" sldId="276"/>
            <ac:spMk id="21" creationId="{B7FDAE06-018E-EDB1-137B-BF578C723511}"/>
          </ac:spMkLst>
        </pc:spChg>
        <pc:spChg chg="add mod">
          <ac:chgData name="Jonathan A. Munoz" userId="bcb6c17c-bdc4-4606-82ed-83edeed7a423" providerId="ADAL" clId="{E0A50670-AA8E-42D1-A272-9CEC87890B72}" dt="2024-05-30T17:45:47.734" v="202" actId="1076"/>
          <ac:spMkLst>
            <pc:docMk/>
            <pc:sldMk cId="3860384873" sldId="276"/>
            <ac:spMk id="22" creationId="{E00E2FAB-8431-4A70-17CD-5E696A0A4F38}"/>
          </ac:spMkLst>
        </pc:spChg>
        <pc:spChg chg="add mod">
          <ac:chgData name="Jonathan A. Munoz" userId="bcb6c17c-bdc4-4606-82ed-83edeed7a423" providerId="ADAL" clId="{E0A50670-AA8E-42D1-A272-9CEC87890B72}" dt="2024-05-30T17:45:47.734" v="202" actId="1076"/>
          <ac:spMkLst>
            <pc:docMk/>
            <pc:sldMk cId="3860384873" sldId="276"/>
            <ac:spMk id="24" creationId="{188754E1-DB53-A271-4234-751DF6F32A51}"/>
          </ac:spMkLst>
        </pc:spChg>
        <pc:spChg chg="add mod">
          <ac:chgData name="Jonathan A. Munoz" userId="bcb6c17c-bdc4-4606-82ed-83edeed7a423" providerId="ADAL" clId="{E0A50670-AA8E-42D1-A272-9CEC87890B72}" dt="2024-05-30T17:45:47.734" v="202" actId="1076"/>
          <ac:spMkLst>
            <pc:docMk/>
            <pc:sldMk cId="3860384873" sldId="276"/>
            <ac:spMk id="25" creationId="{FC1DF979-CCE8-F7AE-D5BF-443EBA6752EA}"/>
          </ac:spMkLst>
        </pc:spChg>
        <pc:spChg chg="add mod">
          <ac:chgData name="Jonathan A. Munoz" userId="bcb6c17c-bdc4-4606-82ed-83edeed7a423" providerId="ADAL" clId="{E0A50670-AA8E-42D1-A272-9CEC87890B72}" dt="2024-05-30T17:45:47.734" v="202" actId="1076"/>
          <ac:spMkLst>
            <pc:docMk/>
            <pc:sldMk cId="3860384873" sldId="276"/>
            <ac:spMk id="26" creationId="{52DF1686-FB14-71DF-BE88-6E2CA7F3E21E}"/>
          </ac:spMkLst>
        </pc:spChg>
        <pc:picChg chg="add mod">
          <ac:chgData name="Jonathan A. Munoz" userId="bcb6c17c-bdc4-4606-82ed-83edeed7a423" providerId="ADAL" clId="{E0A50670-AA8E-42D1-A272-9CEC87890B72}" dt="2024-05-30T17:45:47.734" v="202" actId="1076"/>
          <ac:picMkLst>
            <pc:docMk/>
            <pc:sldMk cId="3860384873" sldId="276"/>
            <ac:picMk id="3" creationId="{E425CBEF-14DD-1FC7-A77C-9AC5E45EFB92}"/>
          </ac:picMkLst>
        </pc:picChg>
        <pc:picChg chg="add mod">
          <ac:chgData name="Jonathan A. Munoz" userId="bcb6c17c-bdc4-4606-82ed-83edeed7a423" providerId="ADAL" clId="{E0A50670-AA8E-42D1-A272-9CEC87890B72}" dt="2024-05-30T17:45:47.734" v="202" actId="1076"/>
          <ac:picMkLst>
            <pc:docMk/>
            <pc:sldMk cId="3860384873" sldId="276"/>
            <ac:picMk id="5" creationId="{6CB3B5E9-4390-9C4A-834F-22B1D4EE9EB5}"/>
          </ac:picMkLst>
        </pc:picChg>
        <pc:picChg chg="add mod">
          <ac:chgData name="Jonathan A. Munoz" userId="bcb6c17c-bdc4-4606-82ed-83edeed7a423" providerId="ADAL" clId="{E0A50670-AA8E-42D1-A272-9CEC87890B72}" dt="2024-05-30T17:45:47.734" v="202" actId="1076"/>
          <ac:picMkLst>
            <pc:docMk/>
            <pc:sldMk cId="3860384873" sldId="276"/>
            <ac:picMk id="10" creationId="{AFDEE751-B8EB-8BC4-6A1E-3B214ECC810F}"/>
          </ac:picMkLst>
        </pc:picChg>
        <pc:picChg chg="add mod">
          <ac:chgData name="Jonathan A. Munoz" userId="bcb6c17c-bdc4-4606-82ed-83edeed7a423" providerId="ADAL" clId="{E0A50670-AA8E-42D1-A272-9CEC87890B72}" dt="2024-05-30T17:45:47.734" v="202" actId="1076"/>
          <ac:picMkLst>
            <pc:docMk/>
            <pc:sldMk cId="3860384873" sldId="276"/>
            <ac:picMk id="11" creationId="{5056E9AC-B420-BA5A-C1F5-0A60B7F47054}"/>
          </ac:picMkLst>
        </pc:picChg>
        <pc:picChg chg="add mod">
          <ac:chgData name="Jonathan A. Munoz" userId="bcb6c17c-bdc4-4606-82ed-83edeed7a423" providerId="ADAL" clId="{E0A50670-AA8E-42D1-A272-9CEC87890B72}" dt="2024-05-30T17:45:47.734" v="202" actId="1076"/>
          <ac:picMkLst>
            <pc:docMk/>
            <pc:sldMk cId="3860384873" sldId="276"/>
            <ac:picMk id="23" creationId="{F5AE87DA-17A9-C564-D014-A16823902D69}"/>
          </ac:picMkLst>
        </pc:picChg>
        <pc:picChg chg="add mod">
          <ac:chgData name="Jonathan A. Munoz" userId="bcb6c17c-bdc4-4606-82ed-83edeed7a423" providerId="ADAL" clId="{E0A50670-AA8E-42D1-A272-9CEC87890B72}" dt="2024-05-30T17:45:47.734" v="202" actId="1076"/>
          <ac:picMkLst>
            <pc:docMk/>
            <pc:sldMk cId="3860384873" sldId="276"/>
            <ac:picMk id="27" creationId="{A71DC12C-E8FD-B475-BD03-7C478078A6B9}"/>
          </ac:picMkLst>
        </pc:picChg>
        <pc:picChg chg="add mod">
          <ac:chgData name="Jonathan A. Munoz" userId="bcb6c17c-bdc4-4606-82ed-83edeed7a423" providerId="ADAL" clId="{E0A50670-AA8E-42D1-A272-9CEC87890B72}" dt="2024-05-30T17:45:47.734" v="202" actId="1076"/>
          <ac:picMkLst>
            <pc:docMk/>
            <pc:sldMk cId="3860384873" sldId="276"/>
            <ac:picMk id="28" creationId="{039FC4B0-4176-7104-C7C8-07A6E5A43A6D}"/>
          </ac:picMkLst>
        </pc:picChg>
        <pc:picChg chg="add mod">
          <ac:chgData name="Jonathan A. Munoz" userId="bcb6c17c-bdc4-4606-82ed-83edeed7a423" providerId="ADAL" clId="{E0A50670-AA8E-42D1-A272-9CEC87890B72}" dt="2024-05-30T17:45:47.734" v="202" actId="1076"/>
          <ac:picMkLst>
            <pc:docMk/>
            <pc:sldMk cId="3860384873" sldId="276"/>
            <ac:picMk id="29" creationId="{6CE2A65D-FB07-38E7-2035-4DD40B5114D0}"/>
          </ac:picMkLst>
        </pc:picChg>
        <pc:picChg chg="add mod">
          <ac:chgData name="Jonathan A. Munoz" userId="bcb6c17c-bdc4-4606-82ed-83edeed7a423" providerId="ADAL" clId="{E0A50670-AA8E-42D1-A272-9CEC87890B72}" dt="2024-05-30T17:45:47.734" v="202" actId="1076"/>
          <ac:picMkLst>
            <pc:docMk/>
            <pc:sldMk cId="3860384873" sldId="276"/>
            <ac:picMk id="30" creationId="{12490F13-BFF0-6CA2-B926-1291DCDB769D}"/>
          </ac:picMkLst>
        </pc:picChg>
        <pc:picChg chg="add mod">
          <ac:chgData name="Jonathan A. Munoz" userId="bcb6c17c-bdc4-4606-82ed-83edeed7a423" providerId="ADAL" clId="{E0A50670-AA8E-42D1-A272-9CEC87890B72}" dt="2024-05-30T17:45:47.734" v="202" actId="1076"/>
          <ac:picMkLst>
            <pc:docMk/>
            <pc:sldMk cId="3860384873" sldId="276"/>
            <ac:picMk id="31" creationId="{7CEFF112-9FC4-5189-6C99-40D1AADB43F2}"/>
          </ac:picMkLst>
        </pc:picChg>
        <pc:picChg chg="add mod">
          <ac:chgData name="Jonathan A. Munoz" userId="bcb6c17c-bdc4-4606-82ed-83edeed7a423" providerId="ADAL" clId="{E0A50670-AA8E-42D1-A272-9CEC87890B72}" dt="2024-05-30T17:45:47.734" v="202" actId="1076"/>
          <ac:picMkLst>
            <pc:docMk/>
            <pc:sldMk cId="3860384873" sldId="276"/>
            <ac:picMk id="32" creationId="{AED25EB9-5707-B7AB-D9BC-33114FA70386}"/>
          </ac:picMkLst>
        </pc:picChg>
        <pc:picChg chg="add mod">
          <ac:chgData name="Jonathan A. Munoz" userId="bcb6c17c-bdc4-4606-82ed-83edeed7a423" providerId="ADAL" clId="{E0A50670-AA8E-42D1-A272-9CEC87890B72}" dt="2024-05-30T17:45:47.734" v="202" actId="1076"/>
          <ac:picMkLst>
            <pc:docMk/>
            <pc:sldMk cId="3860384873" sldId="276"/>
            <ac:picMk id="33" creationId="{FBA2F280-77FD-C145-F1A9-6DE556E7CDB7}"/>
          </ac:picMkLst>
        </pc:picChg>
        <pc:picChg chg="add mod">
          <ac:chgData name="Jonathan A. Munoz" userId="bcb6c17c-bdc4-4606-82ed-83edeed7a423" providerId="ADAL" clId="{E0A50670-AA8E-42D1-A272-9CEC87890B72}" dt="2024-05-30T17:45:47.734" v="202" actId="1076"/>
          <ac:picMkLst>
            <pc:docMk/>
            <pc:sldMk cId="3860384873" sldId="276"/>
            <ac:picMk id="34" creationId="{E048BF97-0F9C-6672-A884-E916207D6977}"/>
          </ac:picMkLst>
        </pc:picChg>
        <pc:picChg chg="add mod">
          <ac:chgData name="Jonathan A. Munoz" userId="bcb6c17c-bdc4-4606-82ed-83edeed7a423" providerId="ADAL" clId="{E0A50670-AA8E-42D1-A272-9CEC87890B72}" dt="2024-05-30T17:45:47.734" v="202" actId="1076"/>
          <ac:picMkLst>
            <pc:docMk/>
            <pc:sldMk cId="3860384873" sldId="276"/>
            <ac:picMk id="35" creationId="{590B9AC2-D2DA-2AFE-C1EB-404B65069A18}"/>
          </ac:picMkLst>
        </pc:picChg>
        <pc:picChg chg="add mod">
          <ac:chgData name="Jonathan A. Munoz" userId="bcb6c17c-bdc4-4606-82ed-83edeed7a423" providerId="ADAL" clId="{E0A50670-AA8E-42D1-A272-9CEC87890B72}" dt="2024-05-30T17:45:47.734" v="202" actId="1076"/>
          <ac:picMkLst>
            <pc:docMk/>
            <pc:sldMk cId="3860384873" sldId="276"/>
            <ac:picMk id="36" creationId="{FE709276-49D8-A70C-1B86-AF496DA68DB0}"/>
          </ac:picMkLst>
        </pc:picChg>
        <pc:picChg chg="add mod">
          <ac:chgData name="Jonathan A. Munoz" userId="bcb6c17c-bdc4-4606-82ed-83edeed7a423" providerId="ADAL" clId="{E0A50670-AA8E-42D1-A272-9CEC87890B72}" dt="2024-05-30T17:45:47.734" v="202" actId="1076"/>
          <ac:picMkLst>
            <pc:docMk/>
            <pc:sldMk cId="3860384873" sldId="276"/>
            <ac:picMk id="37" creationId="{575E5DCF-7B7B-C199-DB51-C7B7058F28EE}"/>
          </ac:picMkLst>
        </pc:picChg>
        <pc:picChg chg="add mod">
          <ac:chgData name="Jonathan A. Munoz" userId="bcb6c17c-bdc4-4606-82ed-83edeed7a423" providerId="ADAL" clId="{E0A50670-AA8E-42D1-A272-9CEC87890B72}" dt="2024-05-30T17:45:47.734" v="202" actId="1076"/>
          <ac:picMkLst>
            <pc:docMk/>
            <pc:sldMk cId="3860384873" sldId="276"/>
            <ac:picMk id="38" creationId="{0DFFD7E8-09EB-967D-A1E2-ACAEAD078B7A}"/>
          </ac:picMkLst>
        </pc:picChg>
        <pc:picChg chg="add mod">
          <ac:chgData name="Jonathan A. Munoz" userId="bcb6c17c-bdc4-4606-82ed-83edeed7a423" providerId="ADAL" clId="{E0A50670-AA8E-42D1-A272-9CEC87890B72}" dt="2024-05-30T17:45:47.734" v="202" actId="1076"/>
          <ac:picMkLst>
            <pc:docMk/>
            <pc:sldMk cId="3860384873" sldId="276"/>
            <ac:picMk id="39" creationId="{914B62AB-8AA4-0488-1573-EEDD18C1565C}"/>
          </ac:picMkLst>
        </pc:picChg>
        <pc:picChg chg="add mod">
          <ac:chgData name="Jonathan A. Munoz" userId="bcb6c17c-bdc4-4606-82ed-83edeed7a423" providerId="ADAL" clId="{E0A50670-AA8E-42D1-A272-9CEC87890B72}" dt="2024-05-30T17:45:47.734" v="202" actId="1076"/>
          <ac:picMkLst>
            <pc:docMk/>
            <pc:sldMk cId="3860384873" sldId="276"/>
            <ac:picMk id="40" creationId="{8A378810-B383-31CA-A2CE-1CFB70EC8B22}"/>
          </ac:picMkLst>
        </pc:picChg>
        <pc:picChg chg="add mod">
          <ac:chgData name="Jonathan A. Munoz" userId="bcb6c17c-bdc4-4606-82ed-83edeed7a423" providerId="ADAL" clId="{E0A50670-AA8E-42D1-A272-9CEC87890B72}" dt="2024-05-30T17:45:47.734" v="202" actId="1076"/>
          <ac:picMkLst>
            <pc:docMk/>
            <pc:sldMk cId="3860384873" sldId="276"/>
            <ac:picMk id="41" creationId="{85FC813D-738D-72DB-814F-899C53AC7501}"/>
          </ac:picMkLst>
        </pc:picChg>
        <pc:picChg chg="add mod">
          <ac:chgData name="Jonathan A. Munoz" userId="bcb6c17c-bdc4-4606-82ed-83edeed7a423" providerId="ADAL" clId="{E0A50670-AA8E-42D1-A272-9CEC87890B72}" dt="2024-05-30T17:45:47.734" v="202" actId="1076"/>
          <ac:picMkLst>
            <pc:docMk/>
            <pc:sldMk cId="3860384873" sldId="276"/>
            <ac:picMk id="42" creationId="{599493F2-7D39-37BA-3085-50DB4ACACDAB}"/>
          </ac:picMkLst>
        </pc:picChg>
        <pc:picChg chg="add mod">
          <ac:chgData name="Jonathan A. Munoz" userId="bcb6c17c-bdc4-4606-82ed-83edeed7a423" providerId="ADAL" clId="{E0A50670-AA8E-42D1-A272-9CEC87890B72}" dt="2024-05-30T17:45:47.734" v="202" actId="1076"/>
          <ac:picMkLst>
            <pc:docMk/>
            <pc:sldMk cId="3860384873" sldId="276"/>
            <ac:picMk id="43" creationId="{C73A27E6-C460-38A6-EE68-A0C0E060CB77}"/>
          </ac:picMkLst>
        </pc:picChg>
        <pc:picChg chg="add mod">
          <ac:chgData name="Jonathan A. Munoz" userId="bcb6c17c-bdc4-4606-82ed-83edeed7a423" providerId="ADAL" clId="{E0A50670-AA8E-42D1-A272-9CEC87890B72}" dt="2024-05-30T17:45:47.734" v="202" actId="1076"/>
          <ac:picMkLst>
            <pc:docMk/>
            <pc:sldMk cId="3860384873" sldId="276"/>
            <ac:picMk id="44" creationId="{4C3438C6-BADF-A8F9-1692-9A198D65E32C}"/>
          </ac:picMkLst>
        </pc:picChg>
        <pc:picChg chg="add mod">
          <ac:chgData name="Jonathan A. Munoz" userId="bcb6c17c-bdc4-4606-82ed-83edeed7a423" providerId="ADAL" clId="{E0A50670-AA8E-42D1-A272-9CEC87890B72}" dt="2024-05-30T17:45:47.734" v="202" actId="1076"/>
          <ac:picMkLst>
            <pc:docMk/>
            <pc:sldMk cId="3860384873" sldId="276"/>
            <ac:picMk id="45" creationId="{A158F451-4EBB-6358-C417-17A10D26E4DE}"/>
          </ac:picMkLst>
        </pc:picChg>
        <pc:picChg chg="add mod">
          <ac:chgData name="Jonathan A. Munoz" userId="bcb6c17c-bdc4-4606-82ed-83edeed7a423" providerId="ADAL" clId="{E0A50670-AA8E-42D1-A272-9CEC87890B72}" dt="2024-05-30T17:45:47.734" v="202" actId="1076"/>
          <ac:picMkLst>
            <pc:docMk/>
            <pc:sldMk cId="3860384873" sldId="276"/>
            <ac:picMk id="46" creationId="{07F5DB69-2AD9-8C30-8DC3-C36730989F42}"/>
          </ac:picMkLst>
        </pc:picChg>
        <pc:picChg chg="add mod">
          <ac:chgData name="Jonathan A. Munoz" userId="bcb6c17c-bdc4-4606-82ed-83edeed7a423" providerId="ADAL" clId="{E0A50670-AA8E-42D1-A272-9CEC87890B72}" dt="2024-05-30T17:45:47.734" v="202" actId="1076"/>
          <ac:picMkLst>
            <pc:docMk/>
            <pc:sldMk cId="3860384873" sldId="276"/>
            <ac:picMk id="47" creationId="{A5FA4DB5-E833-4D77-48E0-A425ED8DA501}"/>
          </ac:picMkLst>
        </pc:picChg>
        <pc:picChg chg="add mod">
          <ac:chgData name="Jonathan A. Munoz" userId="bcb6c17c-bdc4-4606-82ed-83edeed7a423" providerId="ADAL" clId="{E0A50670-AA8E-42D1-A272-9CEC87890B72}" dt="2024-05-30T17:45:47.734" v="202" actId="1076"/>
          <ac:picMkLst>
            <pc:docMk/>
            <pc:sldMk cId="3860384873" sldId="276"/>
            <ac:picMk id="48" creationId="{47CDB073-90F5-DF14-CD90-BA20F3D47420}"/>
          </ac:picMkLst>
        </pc:picChg>
        <pc:picChg chg="add mod">
          <ac:chgData name="Jonathan A. Munoz" userId="bcb6c17c-bdc4-4606-82ed-83edeed7a423" providerId="ADAL" clId="{E0A50670-AA8E-42D1-A272-9CEC87890B72}" dt="2024-05-30T17:45:47.734" v="202" actId="1076"/>
          <ac:picMkLst>
            <pc:docMk/>
            <pc:sldMk cId="3860384873" sldId="276"/>
            <ac:picMk id="49" creationId="{B9FBA839-F715-3224-34FE-36C26C8B831D}"/>
          </ac:picMkLst>
        </pc:picChg>
        <pc:picChg chg="add mod">
          <ac:chgData name="Jonathan A. Munoz" userId="bcb6c17c-bdc4-4606-82ed-83edeed7a423" providerId="ADAL" clId="{E0A50670-AA8E-42D1-A272-9CEC87890B72}" dt="2024-05-30T17:45:47.734" v="202" actId="1076"/>
          <ac:picMkLst>
            <pc:docMk/>
            <pc:sldMk cId="3860384873" sldId="276"/>
            <ac:picMk id="50" creationId="{57F419F1-CA01-FD59-6FD3-02F2569B6460}"/>
          </ac:picMkLst>
        </pc:picChg>
        <pc:picChg chg="add mod">
          <ac:chgData name="Jonathan A. Munoz" userId="bcb6c17c-bdc4-4606-82ed-83edeed7a423" providerId="ADAL" clId="{E0A50670-AA8E-42D1-A272-9CEC87890B72}" dt="2024-05-30T17:45:47.734" v="202" actId="1076"/>
          <ac:picMkLst>
            <pc:docMk/>
            <pc:sldMk cId="3860384873" sldId="276"/>
            <ac:picMk id="51" creationId="{FA9C1CD1-043F-6BAC-6495-E7B22CD45E08}"/>
          </ac:picMkLst>
        </pc:picChg>
        <pc:picChg chg="add mod">
          <ac:chgData name="Jonathan A. Munoz" userId="bcb6c17c-bdc4-4606-82ed-83edeed7a423" providerId="ADAL" clId="{E0A50670-AA8E-42D1-A272-9CEC87890B72}" dt="2024-05-30T17:45:47.734" v="202" actId="1076"/>
          <ac:picMkLst>
            <pc:docMk/>
            <pc:sldMk cId="3860384873" sldId="276"/>
            <ac:picMk id="52" creationId="{AE39FB0A-2CB2-79D5-F574-7CB712934B0C}"/>
          </ac:picMkLst>
        </pc:picChg>
        <pc:picChg chg="add mod">
          <ac:chgData name="Jonathan A. Munoz" userId="bcb6c17c-bdc4-4606-82ed-83edeed7a423" providerId="ADAL" clId="{E0A50670-AA8E-42D1-A272-9CEC87890B72}" dt="2024-05-30T17:45:47.734" v="202" actId="1076"/>
          <ac:picMkLst>
            <pc:docMk/>
            <pc:sldMk cId="3860384873" sldId="276"/>
            <ac:picMk id="53" creationId="{325314D6-6B3A-2585-3F78-11A9873BF329}"/>
          </ac:picMkLst>
        </pc:picChg>
        <pc:picChg chg="add mod">
          <ac:chgData name="Jonathan A. Munoz" userId="bcb6c17c-bdc4-4606-82ed-83edeed7a423" providerId="ADAL" clId="{E0A50670-AA8E-42D1-A272-9CEC87890B72}" dt="2024-05-30T17:45:47.734" v="202" actId="1076"/>
          <ac:picMkLst>
            <pc:docMk/>
            <pc:sldMk cId="3860384873" sldId="276"/>
            <ac:picMk id="54" creationId="{AD51C3F8-4B26-D786-7B98-6ED863FD8863}"/>
          </ac:picMkLst>
        </pc:picChg>
        <pc:picChg chg="add mod">
          <ac:chgData name="Jonathan A. Munoz" userId="bcb6c17c-bdc4-4606-82ed-83edeed7a423" providerId="ADAL" clId="{E0A50670-AA8E-42D1-A272-9CEC87890B72}" dt="2024-05-30T17:45:47.734" v="202" actId="1076"/>
          <ac:picMkLst>
            <pc:docMk/>
            <pc:sldMk cId="3860384873" sldId="276"/>
            <ac:picMk id="55" creationId="{914F00FE-0E6C-7443-FAD6-DD3FC86DFCD5}"/>
          </ac:picMkLst>
        </pc:picChg>
        <pc:picChg chg="add mod">
          <ac:chgData name="Jonathan A. Munoz" userId="bcb6c17c-bdc4-4606-82ed-83edeed7a423" providerId="ADAL" clId="{E0A50670-AA8E-42D1-A272-9CEC87890B72}" dt="2024-05-30T17:45:47.734" v="202" actId="1076"/>
          <ac:picMkLst>
            <pc:docMk/>
            <pc:sldMk cId="3860384873" sldId="276"/>
            <ac:picMk id="56" creationId="{7A415121-F5D5-41A8-4E75-474EA8F9C956}"/>
          </ac:picMkLst>
        </pc:picChg>
        <pc:picChg chg="add mod">
          <ac:chgData name="Jonathan A. Munoz" userId="bcb6c17c-bdc4-4606-82ed-83edeed7a423" providerId="ADAL" clId="{E0A50670-AA8E-42D1-A272-9CEC87890B72}" dt="2024-05-30T17:45:47.734" v="202" actId="1076"/>
          <ac:picMkLst>
            <pc:docMk/>
            <pc:sldMk cId="3860384873" sldId="276"/>
            <ac:picMk id="57" creationId="{7C608E89-E0D9-0330-CE51-38AEFB3A000D}"/>
          </ac:picMkLst>
        </pc:picChg>
        <pc:picChg chg="add mod">
          <ac:chgData name="Jonathan A. Munoz" userId="bcb6c17c-bdc4-4606-82ed-83edeed7a423" providerId="ADAL" clId="{E0A50670-AA8E-42D1-A272-9CEC87890B72}" dt="2024-05-30T17:45:47.734" v="202" actId="1076"/>
          <ac:picMkLst>
            <pc:docMk/>
            <pc:sldMk cId="3860384873" sldId="276"/>
            <ac:picMk id="58" creationId="{70394E19-0373-7BF1-873D-5E694310C6F5}"/>
          </ac:picMkLst>
        </pc:picChg>
        <pc:picChg chg="add mod">
          <ac:chgData name="Jonathan A. Munoz" userId="bcb6c17c-bdc4-4606-82ed-83edeed7a423" providerId="ADAL" clId="{E0A50670-AA8E-42D1-A272-9CEC87890B72}" dt="2024-05-30T17:45:47.734" v="202" actId="1076"/>
          <ac:picMkLst>
            <pc:docMk/>
            <pc:sldMk cId="3860384873" sldId="276"/>
            <ac:picMk id="59" creationId="{8C2DD0F9-F763-B7ED-6955-3453EF00C534}"/>
          </ac:picMkLst>
        </pc:picChg>
        <pc:picChg chg="add mod">
          <ac:chgData name="Jonathan A. Munoz" userId="bcb6c17c-bdc4-4606-82ed-83edeed7a423" providerId="ADAL" clId="{E0A50670-AA8E-42D1-A272-9CEC87890B72}" dt="2024-05-30T17:45:47.734" v="202" actId="1076"/>
          <ac:picMkLst>
            <pc:docMk/>
            <pc:sldMk cId="3860384873" sldId="276"/>
            <ac:picMk id="60" creationId="{BE44FB61-314D-86B8-976D-E9D294DBAA6A}"/>
          </ac:picMkLst>
        </pc:picChg>
        <pc:picChg chg="add mod">
          <ac:chgData name="Jonathan A. Munoz" userId="bcb6c17c-bdc4-4606-82ed-83edeed7a423" providerId="ADAL" clId="{E0A50670-AA8E-42D1-A272-9CEC87890B72}" dt="2024-05-30T17:45:47.734" v="202" actId="1076"/>
          <ac:picMkLst>
            <pc:docMk/>
            <pc:sldMk cId="3860384873" sldId="276"/>
            <ac:picMk id="61" creationId="{B82CAB21-F73E-5DB4-ACF4-58FFF2263436}"/>
          </ac:picMkLst>
        </pc:picChg>
        <pc:picChg chg="add mod">
          <ac:chgData name="Jonathan A. Munoz" userId="bcb6c17c-bdc4-4606-82ed-83edeed7a423" providerId="ADAL" clId="{E0A50670-AA8E-42D1-A272-9CEC87890B72}" dt="2024-05-30T17:45:47.734" v="202" actId="1076"/>
          <ac:picMkLst>
            <pc:docMk/>
            <pc:sldMk cId="3860384873" sldId="276"/>
            <ac:picMk id="62" creationId="{5CFFD76E-7B21-E173-7CB0-6FAB5CE9D9F6}"/>
          </ac:picMkLst>
        </pc:picChg>
        <pc:picChg chg="add mod">
          <ac:chgData name="Jonathan A. Munoz" userId="bcb6c17c-bdc4-4606-82ed-83edeed7a423" providerId="ADAL" clId="{E0A50670-AA8E-42D1-A272-9CEC87890B72}" dt="2024-05-30T17:45:47.734" v="202" actId="1076"/>
          <ac:picMkLst>
            <pc:docMk/>
            <pc:sldMk cId="3860384873" sldId="276"/>
            <ac:picMk id="63" creationId="{1812601A-7855-F8EE-C2B9-DBD2D985791E}"/>
          </ac:picMkLst>
        </pc:picChg>
        <pc:picChg chg="add mod">
          <ac:chgData name="Jonathan A. Munoz" userId="bcb6c17c-bdc4-4606-82ed-83edeed7a423" providerId="ADAL" clId="{E0A50670-AA8E-42D1-A272-9CEC87890B72}" dt="2024-05-30T17:45:47.734" v="202" actId="1076"/>
          <ac:picMkLst>
            <pc:docMk/>
            <pc:sldMk cId="3860384873" sldId="276"/>
            <ac:picMk id="64" creationId="{F3109240-F9B9-1CC0-15A1-C319AF1AF55A}"/>
          </ac:picMkLst>
        </pc:picChg>
        <pc:picChg chg="add mod">
          <ac:chgData name="Jonathan A. Munoz" userId="bcb6c17c-bdc4-4606-82ed-83edeed7a423" providerId="ADAL" clId="{E0A50670-AA8E-42D1-A272-9CEC87890B72}" dt="2024-05-30T17:45:47.734" v="202" actId="1076"/>
          <ac:picMkLst>
            <pc:docMk/>
            <pc:sldMk cId="3860384873" sldId="276"/>
            <ac:picMk id="65" creationId="{341D84C8-C530-76D3-ACCB-1A28E63F5502}"/>
          </ac:picMkLst>
        </pc:picChg>
        <pc:picChg chg="add mod">
          <ac:chgData name="Jonathan A. Munoz" userId="bcb6c17c-bdc4-4606-82ed-83edeed7a423" providerId="ADAL" clId="{E0A50670-AA8E-42D1-A272-9CEC87890B72}" dt="2024-05-30T17:45:47.734" v="202" actId="1076"/>
          <ac:picMkLst>
            <pc:docMk/>
            <pc:sldMk cId="3860384873" sldId="276"/>
            <ac:picMk id="66" creationId="{1ED978C1-62A8-C806-072D-E95FBD308E4A}"/>
          </ac:picMkLst>
        </pc:picChg>
        <pc:picChg chg="add mod">
          <ac:chgData name="Jonathan A. Munoz" userId="bcb6c17c-bdc4-4606-82ed-83edeed7a423" providerId="ADAL" clId="{E0A50670-AA8E-42D1-A272-9CEC87890B72}" dt="2024-05-30T17:45:47.734" v="202" actId="1076"/>
          <ac:picMkLst>
            <pc:docMk/>
            <pc:sldMk cId="3860384873" sldId="276"/>
            <ac:picMk id="67" creationId="{EFB1DE31-EA92-4B1C-A833-3A0CE106FAF4}"/>
          </ac:picMkLst>
        </pc:picChg>
        <pc:picChg chg="add mod">
          <ac:chgData name="Jonathan A. Munoz" userId="bcb6c17c-bdc4-4606-82ed-83edeed7a423" providerId="ADAL" clId="{E0A50670-AA8E-42D1-A272-9CEC87890B72}" dt="2024-05-30T17:45:47.734" v="202" actId="1076"/>
          <ac:picMkLst>
            <pc:docMk/>
            <pc:sldMk cId="3860384873" sldId="276"/>
            <ac:picMk id="68" creationId="{81489A86-AA56-FF94-FB94-962785912210}"/>
          </ac:picMkLst>
        </pc:picChg>
        <pc:picChg chg="add mod">
          <ac:chgData name="Jonathan A. Munoz" userId="bcb6c17c-bdc4-4606-82ed-83edeed7a423" providerId="ADAL" clId="{E0A50670-AA8E-42D1-A272-9CEC87890B72}" dt="2024-05-30T17:45:47.734" v="202" actId="1076"/>
          <ac:picMkLst>
            <pc:docMk/>
            <pc:sldMk cId="3860384873" sldId="276"/>
            <ac:picMk id="69" creationId="{5264B5BF-8867-CE97-0CAE-80EFC843C9AD}"/>
          </ac:picMkLst>
        </pc:picChg>
        <pc:picChg chg="add mod">
          <ac:chgData name="Jonathan A. Munoz" userId="bcb6c17c-bdc4-4606-82ed-83edeed7a423" providerId="ADAL" clId="{E0A50670-AA8E-42D1-A272-9CEC87890B72}" dt="2024-05-30T17:45:47.734" v="202" actId="1076"/>
          <ac:picMkLst>
            <pc:docMk/>
            <pc:sldMk cId="3860384873" sldId="276"/>
            <ac:picMk id="70" creationId="{CDBA8AE9-68D7-BDE4-2010-2C9D152639CC}"/>
          </ac:picMkLst>
        </pc:picChg>
      </pc:sldChg>
      <pc:sldChg chg="addSp modSp new mod">
        <pc:chgData name="Jonathan A. Munoz" userId="bcb6c17c-bdc4-4606-82ed-83edeed7a423" providerId="ADAL" clId="{E0A50670-AA8E-42D1-A272-9CEC87890B72}" dt="2024-05-30T21:38:38.100" v="353" actId="164"/>
        <pc:sldMkLst>
          <pc:docMk/>
          <pc:sldMk cId="684321868" sldId="277"/>
        </pc:sldMkLst>
        <pc:spChg chg="add mod">
          <ac:chgData name="Jonathan A. Munoz" userId="bcb6c17c-bdc4-4606-82ed-83edeed7a423" providerId="ADAL" clId="{E0A50670-AA8E-42D1-A272-9CEC87890B72}" dt="2024-05-30T17:46:17.081" v="204"/>
          <ac:spMkLst>
            <pc:docMk/>
            <pc:sldMk cId="684321868" sldId="277"/>
            <ac:spMk id="7" creationId="{B946F3E7-BCB6-C933-608F-32EAD09CA389}"/>
          </ac:spMkLst>
        </pc:spChg>
        <pc:spChg chg="add mod">
          <ac:chgData name="Jonathan A. Munoz" userId="bcb6c17c-bdc4-4606-82ed-83edeed7a423" providerId="ADAL" clId="{E0A50670-AA8E-42D1-A272-9CEC87890B72}" dt="2024-05-30T17:46:17.081" v="204"/>
          <ac:spMkLst>
            <pc:docMk/>
            <pc:sldMk cId="684321868" sldId="277"/>
            <ac:spMk id="8" creationId="{6C60A9B1-CB6F-815E-170D-907684909213}"/>
          </ac:spMkLst>
        </pc:spChg>
        <pc:spChg chg="add mod">
          <ac:chgData name="Jonathan A. Munoz" userId="bcb6c17c-bdc4-4606-82ed-83edeed7a423" providerId="ADAL" clId="{E0A50670-AA8E-42D1-A272-9CEC87890B72}" dt="2024-05-30T17:46:17.081" v="204"/>
          <ac:spMkLst>
            <pc:docMk/>
            <pc:sldMk cId="684321868" sldId="277"/>
            <ac:spMk id="9" creationId="{A897B9DD-0244-F193-A03A-B358498545CB}"/>
          </ac:spMkLst>
        </pc:spChg>
        <pc:spChg chg="add mod">
          <ac:chgData name="Jonathan A. Munoz" userId="bcb6c17c-bdc4-4606-82ed-83edeed7a423" providerId="ADAL" clId="{E0A50670-AA8E-42D1-A272-9CEC87890B72}" dt="2024-05-30T17:46:17.081" v="204"/>
          <ac:spMkLst>
            <pc:docMk/>
            <pc:sldMk cId="684321868" sldId="277"/>
            <ac:spMk id="10" creationId="{4CE54FE7-48CF-880D-6645-8E7D596E4156}"/>
          </ac:spMkLst>
        </pc:spChg>
        <pc:spChg chg="add mod">
          <ac:chgData name="Jonathan A. Munoz" userId="bcb6c17c-bdc4-4606-82ed-83edeed7a423" providerId="ADAL" clId="{E0A50670-AA8E-42D1-A272-9CEC87890B72}" dt="2024-05-30T17:46:17.081" v="204"/>
          <ac:spMkLst>
            <pc:docMk/>
            <pc:sldMk cId="684321868" sldId="277"/>
            <ac:spMk id="14" creationId="{DEFEA43B-638F-87F9-9D3A-95C7E242955D}"/>
          </ac:spMkLst>
        </pc:spChg>
        <pc:spChg chg="add mod">
          <ac:chgData name="Jonathan A. Munoz" userId="bcb6c17c-bdc4-4606-82ed-83edeed7a423" providerId="ADAL" clId="{E0A50670-AA8E-42D1-A272-9CEC87890B72}" dt="2024-05-30T17:46:17.081" v="204"/>
          <ac:spMkLst>
            <pc:docMk/>
            <pc:sldMk cId="684321868" sldId="277"/>
            <ac:spMk id="15" creationId="{089994BD-2AAE-B199-32B8-62BAC868FFF3}"/>
          </ac:spMkLst>
        </pc:spChg>
        <pc:spChg chg="add mod">
          <ac:chgData name="Jonathan A. Munoz" userId="bcb6c17c-bdc4-4606-82ed-83edeed7a423" providerId="ADAL" clId="{E0A50670-AA8E-42D1-A272-9CEC87890B72}" dt="2024-05-30T17:46:17.081" v="204"/>
          <ac:spMkLst>
            <pc:docMk/>
            <pc:sldMk cId="684321868" sldId="277"/>
            <ac:spMk id="16" creationId="{A819DECA-F0AE-CD7F-0F72-FE727AB3560B}"/>
          </ac:spMkLst>
        </pc:spChg>
        <pc:spChg chg="add mod">
          <ac:chgData name="Jonathan A. Munoz" userId="bcb6c17c-bdc4-4606-82ed-83edeed7a423" providerId="ADAL" clId="{E0A50670-AA8E-42D1-A272-9CEC87890B72}" dt="2024-05-30T17:46:17.081" v="204"/>
          <ac:spMkLst>
            <pc:docMk/>
            <pc:sldMk cId="684321868" sldId="277"/>
            <ac:spMk id="17" creationId="{E216D973-DBE7-B9E6-15B0-373DDEDD9FA0}"/>
          </ac:spMkLst>
        </pc:spChg>
        <pc:spChg chg="add mod">
          <ac:chgData name="Jonathan A. Munoz" userId="bcb6c17c-bdc4-4606-82ed-83edeed7a423" providerId="ADAL" clId="{E0A50670-AA8E-42D1-A272-9CEC87890B72}" dt="2024-05-30T17:46:17.081" v="204"/>
          <ac:spMkLst>
            <pc:docMk/>
            <pc:sldMk cId="684321868" sldId="277"/>
            <ac:spMk id="18" creationId="{DF13276E-5A78-4CBD-E059-0350BA188893}"/>
          </ac:spMkLst>
        </pc:spChg>
        <pc:spChg chg="add mod">
          <ac:chgData name="Jonathan A. Munoz" userId="bcb6c17c-bdc4-4606-82ed-83edeed7a423" providerId="ADAL" clId="{E0A50670-AA8E-42D1-A272-9CEC87890B72}" dt="2024-05-30T17:46:17.081" v="204"/>
          <ac:spMkLst>
            <pc:docMk/>
            <pc:sldMk cId="684321868" sldId="277"/>
            <ac:spMk id="21" creationId="{4727DB1B-6BCC-0679-935F-1B552E5C3958}"/>
          </ac:spMkLst>
        </pc:spChg>
        <pc:spChg chg="add mod">
          <ac:chgData name="Jonathan A. Munoz" userId="bcb6c17c-bdc4-4606-82ed-83edeed7a423" providerId="ADAL" clId="{E0A50670-AA8E-42D1-A272-9CEC87890B72}" dt="2024-05-30T17:46:17.081" v="204"/>
          <ac:spMkLst>
            <pc:docMk/>
            <pc:sldMk cId="684321868" sldId="277"/>
            <ac:spMk id="22" creationId="{93D1DF0B-3254-B644-0143-30627FACDA72}"/>
          </ac:spMkLst>
        </pc:spChg>
        <pc:spChg chg="add mod">
          <ac:chgData name="Jonathan A. Munoz" userId="bcb6c17c-bdc4-4606-82ed-83edeed7a423" providerId="ADAL" clId="{E0A50670-AA8E-42D1-A272-9CEC87890B72}" dt="2024-05-30T17:46:17.081" v="204"/>
          <ac:spMkLst>
            <pc:docMk/>
            <pc:sldMk cId="684321868" sldId="277"/>
            <ac:spMk id="24" creationId="{591FC9DE-91A8-FCE5-9A32-4D9E068A9947}"/>
          </ac:spMkLst>
        </pc:spChg>
        <pc:spChg chg="add mod">
          <ac:chgData name="Jonathan A. Munoz" userId="bcb6c17c-bdc4-4606-82ed-83edeed7a423" providerId="ADAL" clId="{E0A50670-AA8E-42D1-A272-9CEC87890B72}" dt="2024-05-30T17:46:17.081" v="204"/>
          <ac:spMkLst>
            <pc:docMk/>
            <pc:sldMk cId="684321868" sldId="277"/>
            <ac:spMk id="25" creationId="{1D417244-C48C-EB69-96DD-9CA6FA925C8C}"/>
          </ac:spMkLst>
        </pc:spChg>
        <pc:spChg chg="add mod">
          <ac:chgData name="Jonathan A. Munoz" userId="bcb6c17c-bdc4-4606-82ed-83edeed7a423" providerId="ADAL" clId="{E0A50670-AA8E-42D1-A272-9CEC87890B72}" dt="2024-05-30T17:46:17.081" v="204"/>
          <ac:spMkLst>
            <pc:docMk/>
            <pc:sldMk cId="684321868" sldId="277"/>
            <ac:spMk id="27" creationId="{13619FA8-AD56-75C7-671B-30866291B3D8}"/>
          </ac:spMkLst>
        </pc:spChg>
        <pc:spChg chg="add mod">
          <ac:chgData name="Jonathan A. Munoz" userId="bcb6c17c-bdc4-4606-82ed-83edeed7a423" providerId="ADAL" clId="{E0A50670-AA8E-42D1-A272-9CEC87890B72}" dt="2024-05-30T17:46:17.081" v="204"/>
          <ac:spMkLst>
            <pc:docMk/>
            <pc:sldMk cId="684321868" sldId="277"/>
            <ac:spMk id="28" creationId="{AD338474-4F7C-CF83-78AE-73AFED241C5B}"/>
          </ac:spMkLst>
        </pc:spChg>
        <pc:spChg chg="add mod">
          <ac:chgData name="Jonathan A. Munoz" userId="bcb6c17c-bdc4-4606-82ed-83edeed7a423" providerId="ADAL" clId="{E0A50670-AA8E-42D1-A272-9CEC87890B72}" dt="2024-05-30T17:46:17.081" v="204"/>
          <ac:spMkLst>
            <pc:docMk/>
            <pc:sldMk cId="684321868" sldId="277"/>
            <ac:spMk id="29" creationId="{8D9E0610-24EF-8FCF-333B-05FC595A1771}"/>
          </ac:spMkLst>
        </pc:spChg>
        <pc:spChg chg="add mod">
          <ac:chgData name="Jonathan A. Munoz" userId="bcb6c17c-bdc4-4606-82ed-83edeed7a423" providerId="ADAL" clId="{E0A50670-AA8E-42D1-A272-9CEC87890B72}" dt="2024-05-30T17:46:17.081" v="204"/>
          <ac:spMkLst>
            <pc:docMk/>
            <pc:sldMk cId="684321868" sldId="277"/>
            <ac:spMk id="35" creationId="{A8F08A70-80A6-6979-644A-903B81F47972}"/>
          </ac:spMkLst>
        </pc:spChg>
        <pc:spChg chg="add mod">
          <ac:chgData name="Jonathan A. Munoz" userId="bcb6c17c-bdc4-4606-82ed-83edeed7a423" providerId="ADAL" clId="{E0A50670-AA8E-42D1-A272-9CEC87890B72}" dt="2024-05-30T17:46:17.081" v="204"/>
          <ac:spMkLst>
            <pc:docMk/>
            <pc:sldMk cId="684321868" sldId="277"/>
            <ac:spMk id="36" creationId="{1CC84027-15FF-92E7-F8E9-E776DB4C176A}"/>
          </ac:spMkLst>
        </pc:spChg>
        <pc:spChg chg="add mod">
          <ac:chgData name="Jonathan A. Munoz" userId="bcb6c17c-bdc4-4606-82ed-83edeed7a423" providerId="ADAL" clId="{E0A50670-AA8E-42D1-A272-9CEC87890B72}" dt="2024-05-30T17:46:17.081" v="204"/>
          <ac:spMkLst>
            <pc:docMk/>
            <pc:sldMk cId="684321868" sldId="277"/>
            <ac:spMk id="37" creationId="{E64D1670-805A-ECF9-9EDF-2484F621DAE7}"/>
          </ac:spMkLst>
        </pc:spChg>
        <pc:spChg chg="add mod">
          <ac:chgData name="Jonathan A. Munoz" userId="bcb6c17c-bdc4-4606-82ed-83edeed7a423" providerId="ADAL" clId="{E0A50670-AA8E-42D1-A272-9CEC87890B72}" dt="2024-05-30T17:46:17.081" v="204"/>
          <ac:spMkLst>
            <pc:docMk/>
            <pc:sldMk cId="684321868" sldId="277"/>
            <ac:spMk id="38" creationId="{FFC85737-473C-AA50-09F3-7DDFC87640AB}"/>
          </ac:spMkLst>
        </pc:spChg>
        <pc:spChg chg="add mod">
          <ac:chgData name="Jonathan A. Munoz" userId="bcb6c17c-bdc4-4606-82ed-83edeed7a423" providerId="ADAL" clId="{E0A50670-AA8E-42D1-A272-9CEC87890B72}" dt="2024-05-30T17:46:17.081" v="204"/>
          <ac:spMkLst>
            <pc:docMk/>
            <pc:sldMk cId="684321868" sldId="277"/>
            <ac:spMk id="39" creationId="{31F7871D-E684-F687-5AD4-8F8934F44EE4}"/>
          </ac:spMkLst>
        </pc:spChg>
        <pc:grpChg chg="add mod">
          <ac:chgData name="Jonathan A. Munoz" userId="bcb6c17c-bdc4-4606-82ed-83edeed7a423" providerId="ADAL" clId="{E0A50670-AA8E-42D1-A272-9CEC87890B72}" dt="2024-05-30T21:38:38.100" v="353" actId="164"/>
          <ac:grpSpMkLst>
            <pc:docMk/>
            <pc:sldMk cId="684321868" sldId="277"/>
            <ac:grpSpMk id="47" creationId="{93003AEF-0CB1-29F9-AD5B-7A674DDC7098}"/>
          </ac:grpSpMkLst>
        </pc:grpChg>
        <pc:picChg chg="add mod">
          <ac:chgData name="Jonathan A. Munoz" userId="bcb6c17c-bdc4-4606-82ed-83edeed7a423" providerId="ADAL" clId="{E0A50670-AA8E-42D1-A272-9CEC87890B72}" dt="2024-05-30T17:46:17.081" v="204"/>
          <ac:picMkLst>
            <pc:docMk/>
            <pc:sldMk cId="684321868" sldId="277"/>
            <ac:picMk id="3" creationId="{FD6E7854-480D-D76A-65E1-B5491A64384C}"/>
          </ac:picMkLst>
        </pc:picChg>
        <pc:picChg chg="add mod">
          <ac:chgData name="Jonathan A. Munoz" userId="bcb6c17c-bdc4-4606-82ed-83edeed7a423" providerId="ADAL" clId="{E0A50670-AA8E-42D1-A272-9CEC87890B72}" dt="2024-05-30T17:46:17.081" v="204"/>
          <ac:picMkLst>
            <pc:docMk/>
            <pc:sldMk cId="684321868" sldId="277"/>
            <ac:picMk id="4" creationId="{E065FEB0-91BB-43B7-A7AF-FD61461C424D}"/>
          </ac:picMkLst>
        </pc:picChg>
        <pc:picChg chg="add mod">
          <ac:chgData name="Jonathan A. Munoz" userId="bcb6c17c-bdc4-4606-82ed-83edeed7a423" providerId="ADAL" clId="{E0A50670-AA8E-42D1-A272-9CEC87890B72}" dt="2024-05-30T17:46:17.081" v="204"/>
          <ac:picMkLst>
            <pc:docMk/>
            <pc:sldMk cId="684321868" sldId="277"/>
            <ac:picMk id="5" creationId="{7B8F96EA-B72C-648B-EC97-3FBB9073E6D2}"/>
          </ac:picMkLst>
        </pc:picChg>
        <pc:picChg chg="add mod">
          <ac:chgData name="Jonathan A. Munoz" userId="bcb6c17c-bdc4-4606-82ed-83edeed7a423" providerId="ADAL" clId="{E0A50670-AA8E-42D1-A272-9CEC87890B72}" dt="2024-05-30T21:38:32.372" v="352" actId="1076"/>
          <ac:picMkLst>
            <pc:docMk/>
            <pc:sldMk cId="684321868" sldId="277"/>
            <ac:picMk id="6" creationId="{DEA4C012-BB8A-57B3-4827-2F3B1613B93D}"/>
          </ac:picMkLst>
        </pc:picChg>
        <pc:picChg chg="add mod">
          <ac:chgData name="Jonathan A. Munoz" userId="bcb6c17c-bdc4-4606-82ed-83edeed7a423" providerId="ADAL" clId="{E0A50670-AA8E-42D1-A272-9CEC87890B72}" dt="2024-05-30T17:46:17.081" v="204"/>
          <ac:picMkLst>
            <pc:docMk/>
            <pc:sldMk cId="684321868" sldId="277"/>
            <ac:picMk id="11" creationId="{6478651E-53FA-15B4-9F47-4AD8FD27690E}"/>
          </ac:picMkLst>
        </pc:picChg>
        <pc:picChg chg="add mod">
          <ac:chgData name="Jonathan A. Munoz" userId="bcb6c17c-bdc4-4606-82ed-83edeed7a423" providerId="ADAL" clId="{E0A50670-AA8E-42D1-A272-9CEC87890B72}" dt="2024-05-30T17:46:17.081" v="204"/>
          <ac:picMkLst>
            <pc:docMk/>
            <pc:sldMk cId="684321868" sldId="277"/>
            <ac:picMk id="12" creationId="{105E197A-AB3F-3E76-6A66-B0114056C953}"/>
          </ac:picMkLst>
        </pc:picChg>
        <pc:picChg chg="add mod">
          <ac:chgData name="Jonathan A. Munoz" userId="bcb6c17c-bdc4-4606-82ed-83edeed7a423" providerId="ADAL" clId="{E0A50670-AA8E-42D1-A272-9CEC87890B72}" dt="2024-05-30T17:46:17.081" v="204"/>
          <ac:picMkLst>
            <pc:docMk/>
            <pc:sldMk cId="684321868" sldId="277"/>
            <ac:picMk id="13" creationId="{07FC7727-176B-A3A2-008F-56EFC54E2DD0}"/>
          </ac:picMkLst>
        </pc:picChg>
        <pc:picChg chg="add mod">
          <ac:chgData name="Jonathan A. Munoz" userId="bcb6c17c-bdc4-4606-82ed-83edeed7a423" providerId="ADAL" clId="{E0A50670-AA8E-42D1-A272-9CEC87890B72}" dt="2024-05-30T17:46:17.081" v="204"/>
          <ac:picMkLst>
            <pc:docMk/>
            <pc:sldMk cId="684321868" sldId="277"/>
            <ac:picMk id="19" creationId="{8A219E70-DB24-8C24-06DE-D78E06D6586B}"/>
          </ac:picMkLst>
        </pc:picChg>
        <pc:picChg chg="add mod">
          <ac:chgData name="Jonathan A. Munoz" userId="bcb6c17c-bdc4-4606-82ed-83edeed7a423" providerId="ADAL" clId="{E0A50670-AA8E-42D1-A272-9CEC87890B72}" dt="2024-05-30T17:46:17.081" v="204"/>
          <ac:picMkLst>
            <pc:docMk/>
            <pc:sldMk cId="684321868" sldId="277"/>
            <ac:picMk id="20" creationId="{38B2D4E7-7BA2-A01C-C7C5-F09C8751B9B1}"/>
          </ac:picMkLst>
        </pc:picChg>
        <pc:picChg chg="add mod">
          <ac:chgData name="Jonathan A. Munoz" userId="bcb6c17c-bdc4-4606-82ed-83edeed7a423" providerId="ADAL" clId="{E0A50670-AA8E-42D1-A272-9CEC87890B72}" dt="2024-05-30T17:46:17.081" v="204"/>
          <ac:picMkLst>
            <pc:docMk/>
            <pc:sldMk cId="684321868" sldId="277"/>
            <ac:picMk id="23" creationId="{EC82FDEB-6104-C13B-00ED-412B2B856510}"/>
          </ac:picMkLst>
        </pc:picChg>
        <pc:picChg chg="add mod">
          <ac:chgData name="Jonathan A. Munoz" userId="bcb6c17c-bdc4-4606-82ed-83edeed7a423" providerId="ADAL" clId="{E0A50670-AA8E-42D1-A272-9CEC87890B72}" dt="2024-05-30T17:46:17.081" v="204"/>
          <ac:picMkLst>
            <pc:docMk/>
            <pc:sldMk cId="684321868" sldId="277"/>
            <ac:picMk id="26" creationId="{B0DE2827-ED11-39C8-95A6-2DF2FB4A4D0D}"/>
          </ac:picMkLst>
        </pc:picChg>
        <pc:picChg chg="add mod">
          <ac:chgData name="Jonathan A. Munoz" userId="bcb6c17c-bdc4-4606-82ed-83edeed7a423" providerId="ADAL" clId="{E0A50670-AA8E-42D1-A272-9CEC87890B72}" dt="2024-05-30T17:46:17.081" v="204"/>
          <ac:picMkLst>
            <pc:docMk/>
            <pc:sldMk cId="684321868" sldId="277"/>
            <ac:picMk id="30" creationId="{66B17C86-2158-39EB-81C9-6BF5182390A8}"/>
          </ac:picMkLst>
        </pc:picChg>
        <pc:picChg chg="add mod">
          <ac:chgData name="Jonathan A. Munoz" userId="bcb6c17c-bdc4-4606-82ed-83edeed7a423" providerId="ADAL" clId="{E0A50670-AA8E-42D1-A272-9CEC87890B72}" dt="2024-05-30T17:46:17.081" v="204"/>
          <ac:picMkLst>
            <pc:docMk/>
            <pc:sldMk cId="684321868" sldId="277"/>
            <ac:picMk id="31" creationId="{7499A98E-1332-CFE5-88DB-ABCABA2936F1}"/>
          </ac:picMkLst>
        </pc:picChg>
        <pc:picChg chg="add mod">
          <ac:chgData name="Jonathan A. Munoz" userId="bcb6c17c-bdc4-4606-82ed-83edeed7a423" providerId="ADAL" clId="{E0A50670-AA8E-42D1-A272-9CEC87890B72}" dt="2024-05-30T17:46:17.081" v="204"/>
          <ac:picMkLst>
            <pc:docMk/>
            <pc:sldMk cId="684321868" sldId="277"/>
            <ac:picMk id="32" creationId="{B4CA4155-8137-7C7A-6F4A-CCEB86AB5EC9}"/>
          </ac:picMkLst>
        </pc:picChg>
        <pc:picChg chg="add mod">
          <ac:chgData name="Jonathan A. Munoz" userId="bcb6c17c-bdc4-4606-82ed-83edeed7a423" providerId="ADAL" clId="{E0A50670-AA8E-42D1-A272-9CEC87890B72}" dt="2024-05-30T17:46:17.081" v="204"/>
          <ac:picMkLst>
            <pc:docMk/>
            <pc:sldMk cId="684321868" sldId="277"/>
            <ac:picMk id="33" creationId="{D9F50F40-9832-3207-D790-044398CDDAFB}"/>
          </ac:picMkLst>
        </pc:picChg>
        <pc:picChg chg="add mod">
          <ac:chgData name="Jonathan A. Munoz" userId="bcb6c17c-bdc4-4606-82ed-83edeed7a423" providerId="ADAL" clId="{E0A50670-AA8E-42D1-A272-9CEC87890B72}" dt="2024-05-30T17:46:17.081" v="204"/>
          <ac:picMkLst>
            <pc:docMk/>
            <pc:sldMk cId="684321868" sldId="277"/>
            <ac:picMk id="34" creationId="{2B0B72D1-19E2-13D8-E258-C573237C3B3F}"/>
          </ac:picMkLst>
        </pc:picChg>
        <pc:picChg chg="add mod">
          <ac:chgData name="Jonathan A. Munoz" userId="bcb6c17c-bdc4-4606-82ed-83edeed7a423" providerId="ADAL" clId="{E0A50670-AA8E-42D1-A272-9CEC87890B72}" dt="2024-05-30T21:38:38.100" v="353" actId="164"/>
          <ac:picMkLst>
            <pc:docMk/>
            <pc:sldMk cId="684321868" sldId="277"/>
            <ac:picMk id="40" creationId="{12435E63-7911-AFEE-312A-21421E51AC43}"/>
          </ac:picMkLst>
        </pc:picChg>
        <pc:picChg chg="add mod">
          <ac:chgData name="Jonathan A. Munoz" userId="bcb6c17c-bdc4-4606-82ed-83edeed7a423" providerId="ADAL" clId="{E0A50670-AA8E-42D1-A272-9CEC87890B72}" dt="2024-05-30T21:38:38.100" v="353" actId="164"/>
          <ac:picMkLst>
            <pc:docMk/>
            <pc:sldMk cId="684321868" sldId="277"/>
            <ac:picMk id="41" creationId="{B9508D6D-2871-EA29-7475-79ECF8352429}"/>
          </ac:picMkLst>
        </pc:picChg>
        <pc:picChg chg="add mod">
          <ac:chgData name="Jonathan A. Munoz" userId="bcb6c17c-bdc4-4606-82ed-83edeed7a423" providerId="ADAL" clId="{E0A50670-AA8E-42D1-A272-9CEC87890B72}" dt="2024-05-30T21:38:38.100" v="353" actId="164"/>
          <ac:picMkLst>
            <pc:docMk/>
            <pc:sldMk cId="684321868" sldId="277"/>
            <ac:picMk id="42" creationId="{5F253772-BF7C-94DF-FFFC-866C500D42F7}"/>
          </ac:picMkLst>
        </pc:picChg>
        <pc:picChg chg="add mod">
          <ac:chgData name="Jonathan A. Munoz" userId="bcb6c17c-bdc4-4606-82ed-83edeed7a423" providerId="ADAL" clId="{E0A50670-AA8E-42D1-A272-9CEC87890B72}" dt="2024-05-30T21:38:38.100" v="353" actId="164"/>
          <ac:picMkLst>
            <pc:docMk/>
            <pc:sldMk cId="684321868" sldId="277"/>
            <ac:picMk id="43" creationId="{301BB89E-B170-EC3A-1960-A350C1C75DEF}"/>
          </ac:picMkLst>
        </pc:picChg>
        <pc:picChg chg="add mod">
          <ac:chgData name="Jonathan A. Munoz" userId="bcb6c17c-bdc4-4606-82ed-83edeed7a423" providerId="ADAL" clId="{E0A50670-AA8E-42D1-A272-9CEC87890B72}" dt="2024-05-30T21:38:38.100" v="353" actId="164"/>
          <ac:picMkLst>
            <pc:docMk/>
            <pc:sldMk cId="684321868" sldId="277"/>
            <ac:picMk id="44" creationId="{FA784C54-F058-95B4-5357-FF801533BEDF}"/>
          </ac:picMkLst>
        </pc:picChg>
        <pc:picChg chg="add mod">
          <ac:chgData name="Jonathan A. Munoz" userId="bcb6c17c-bdc4-4606-82ed-83edeed7a423" providerId="ADAL" clId="{E0A50670-AA8E-42D1-A272-9CEC87890B72}" dt="2024-05-30T21:38:38.100" v="353" actId="164"/>
          <ac:picMkLst>
            <pc:docMk/>
            <pc:sldMk cId="684321868" sldId="277"/>
            <ac:picMk id="45" creationId="{68E65CC3-9FEE-657D-2B30-7D6557B80CDE}"/>
          </ac:picMkLst>
        </pc:picChg>
        <pc:picChg chg="add mod">
          <ac:chgData name="Jonathan A. Munoz" userId="bcb6c17c-bdc4-4606-82ed-83edeed7a423" providerId="ADAL" clId="{E0A50670-AA8E-42D1-A272-9CEC87890B72}" dt="2024-05-30T21:38:38.100" v="353" actId="164"/>
          <ac:picMkLst>
            <pc:docMk/>
            <pc:sldMk cId="684321868" sldId="277"/>
            <ac:picMk id="46" creationId="{1832D15F-7A9F-3140-8D3F-DA3821BF794C}"/>
          </ac:picMkLst>
        </pc:picChg>
      </pc:sldChg>
      <pc:sldChg chg="addSp modSp new mod">
        <pc:chgData name="Jonathan A. Munoz" userId="bcb6c17c-bdc4-4606-82ed-83edeed7a423" providerId="ADAL" clId="{E0A50670-AA8E-42D1-A272-9CEC87890B72}" dt="2024-05-30T17:46:42.773" v="207" actId="1076"/>
        <pc:sldMkLst>
          <pc:docMk/>
          <pc:sldMk cId="7482624" sldId="278"/>
        </pc:sldMkLst>
        <pc:spChg chg="add mod">
          <ac:chgData name="Jonathan A. Munoz" userId="bcb6c17c-bdc4-4606-82ed-83edeed7a423" providerId="ADAL" clId="{E0A50670-AA8E-42D1-A272-9CEC87890B72}" dt="2024-05-30T17:46:42.773" v="207" actId="1076"/>
          <ac:spMkLst>
            <pc:docMk/>
            <pc:sldMk cId="7482624" sldId="278"/>
            <ac:spMk id="4" creationId="{4D1EF4E0-B8CB-1979-9F2D-B9A77E0383CE}"/>
          </ac:spMkLst>
        </pc:spChg>
        <pc:spChg chg="add mod">
          <ac:chgData name="Jonathan A. Munoz" userId="bcb6c17c-bdc4-4606-82ed-83edeed7a423" providerId="ADAL" clId="{E0A50670-AA8E-42D1-A272-9CEC87890B72}" dt="2024-05-30T17:46:42.773" v="207" actId="1076"/>
          <ac:spMkLst>
            <pc:docMk/>
            <pc:sldMk cId="7482624" sldId="278"/>
            <ac:spMk id="5" creationId="{CC922F00-350C-E20D-385A-11A107810ECF}"/>
          </ac:spMkLst>
        </pc:spChg>
        <pc:spChg chg="add mod">
          <ac:chgData name="Jonathan A. Munoz" userId="bcb6c17c-bdc4-4606-82ed-83edeed7a423" providerId="ADAL" clId="{E0A50670-AA8E-42D1-A272-9CEC87890B72}" dt="2024-05-30T17:46:42.773" v="207" actId="1076"/>
          <ac:spMkLst>
            <pc:docMk/>
            <pc:sldMk cId="7482624" sldId="278"/>
            <ac:spMk id="8" creationId="{4EB031E3-650B-68A8-FE6F-C9C8088B7DD3}"/>
          </ac:spMkLst>
        </pc:spChg>
        <pc:spChg chg="add mod">
          <ac:chgData name="Jonathan A. Munoz" userId="bcb6c17c-bdc4-4606-82ed-83edeed7a423" providerId="ADAL" clId="{E0A50670-AA8E-42D1-A272-9CEC87890B72}" dt="2024-05-30T17:46:42.773" v="207" actId="1076"/>
          <ac:spMkLst>
            <pc:docMk/>
            <pc:sldMk cId="7482624" sldId="278"/>
            <ac:spMk id="9" creationId="{10713FFB-63EF-C5E7-4C24-A50E3EF34D25}"/>
          </ac:spMkLst>
        </pc:spChg>
        <pc:spChg chg="add mod">
          <ac:chgData name="Jonathan A. Munoz" userId="bcb6c17c-bdc4-4606-82ed-83edeed7a423" providerId="ADAL" clId="{E0A50670-AA8E-42D1-A272-9CEC87890B72}" dt="2024-05-30T17:46:42.773" v="207" actId="1076"/>
          <ac:spMkLst>
            <pc:docMk/>
            <pc:sldMk cId="7482624" sldId="278"/>
            <ac:spMk id="10" creationId="{F8E2F13C-BCF8-82B3-1352-A088FB554B67}"/>
          </ac:spMkLst>
        </pc:spChg>
        <pc:spChg chg="add mod">
          <ac:chgData name="Jonathan A. Munoz" userId="bcb6c17c-bdc4-4606-82ed-83edeed7a423" providerId="ADAL" clId="{E0A50670-AA8E-42D1-A272-9CEC87890B72}" dt="2024-05-30T17:46:42.773" v="207" actId="1076"/>
          <ac:spMkLst>
            <pc:docMk/>
            <pc:sldMk cId="7482624" sldId="278"/>
            <ac:spMk id="11" creationId="{9FF09309-2542-9A13-866E-5C60863F56D4}"/>
          </ac:spMkLst>
        </pc:spChg>
        <pc:spChg chg="add mod">
          <ac:chgData name="Jonathan A. Munoz" userId="bcb6c17c-bdc4-4606-82ed-83edeed7a423" providerId="ADAL" clId="{E0A50670-AA8E-42D1-A272-9CEC87890B72}" dt="2024-05-30T17:46:42.773" v="207" actId="1076"/>
          <ac:spMkLst>
            <pc:docMk/>
            <pc:sldMk cId="7482624" sldId="278"/>
            <ac:spMk id="12" creationId="{B3929A46-78B8-0609-1D85-2FD3719CD05D}"/>
          </ac:spMkLst>
        </pc:spChg>
        <pc:spChg chg="add mod">
          <ac:chgData name="Jonathan A. Munoz" userId="bcb6c17c-bdc4-4606-82ed-83edeed7a423" providerId="ADAL" clId="{E0A50670-AA8E-42D1-A272-9CEC87890B72}" dt="2024-05-30T17:46:42.773" v="207" actId="1076"/>
          <ac:spMkLst>
            <pc:docMk/>
            <pc:sldMk cId="7482624" sldId="278"/>
            <ac:spMk id="13" creationId="{03AC06CF-B78C-23D8-C2F5-7AC73233D330}"/>
          </ac:spMkLst>
        </pc:spChg>
        <pc:spChg chg="add mod">
          <ac:chgData name="Jonathan A. Munoz" userId="bcb6c17c-bdc4-4606-82ed-83edeed7a423" providerId="ADAL" clId="{E0A50670-AA8E-42D1-A272-9CEC87890B72}" dt="2024-05-30T17:46:42.773" v="207" actId="1076"/>
          <ac:spMkLst>
            <pc:docMk/>
            <pc:sldMk cId="7482624" sldId="278"/>
            <ac:spMk id="14" creationId="{D5294223-AB52-0D5B-5C3E-649001F77331}"/>
          </ac:spMkLst>
        </pc:spChg>
        <pc:spChg chg="add mod">
          <ac:chgData name="Jonathan A. Munoz" userId="bcb6c17c-bdc4-4606-82ed-83edeed7a423" providerId="ADAL" clId="{E0A50670-AA8E-42D1-A272-9CEC87890B72}" dt="2024-05-30T17:46:42.773" v="207" actId="1076"/>
          <ac:spMkLst>
            <pc:docMk/>
            <pc:sldMk cId="7482624" sldId="278"/>
            <ac:spMk id="15" creationId="{6E3BE7F9-5660-AD66-7405-819CF0B80931}"/>
          </ac:spMkLst>
        </pc:spChg>
        <pc:spChg chg="add mod">
          <ac:chgData name="Jonathan A. Munoz" userId="bcb6c17c-bdc4-4606-82ed-83edeed7a423" providerId="ADAL" clId="{E0A50670-AA8E-42D1-A272-9CEC87890B72}" dt="2024-05-30T17:46:42.773" v="207" actId="1076"/>
          <ac:spMkLst>
            <pc:docMk/>
            <pc:sldMk cId="7482624" sldId="278"/>
            <ac:spMk id="16" creationId="{D6ABFE2E-4899-633A-7D57-1DFD3FCC5BC0}"/>
          </ac:spMkLst>
        </pc:spChg>
        <pc:spChg chg="add mod">
          <ac:chgData name="Jonathan A. Munoz" userId="bcb6c17c-bdc4-4606-82ed-83edeed7a423" providerId="ADAL" clId="{E0A50670-AA8E-42D1-A272-9CEC87890B72}" dt="2024-05-30T17:46:42.773" v="207" actId="1076"/>
          <ac:spMkLst>
            <pc:docMk/>
            <pc:sldMk cId="7482624" sldId="278"/>
            <ac:spMk id="19" creationId="{77CD06FF-8645-9A37-FED4-946CBA436FAB}"/>
          </ac:spMkLst>
        </pc:spChg>
        <pc:spChg chg="add mod">
          <ac:chgData name="Jonathan A. Munoz" userId="bcb6c17c-bdc4-4606-82ed-83edeed7a423" providerId="ADAL" clId="{E0A50670-AA8E-42D1-A272-9CEC87890B72}" dt="2024-05-30T17:46:42.773" v="207" actId="1076"/>
          <ac:spMkLst>
            <pc:docMk/>
            <pc:sldMk cId="7482624" sldId="278"/>
            <ac:spMk id="23" creationId="{4817726B-D748-551B-9494-4161DDC6C1CB}"/>
          </ac:spMkLst>
        </pc:spChg>
        <pc:spChg chg="add mod">
          <ac:chgData name="Jonathan A. Munoz" userId="bcb6c17c-bdc4-4606-82ed-83edeed7a423" providerId="ADAL" clId="{E0A50670-AA8E-42D1-A272-9CEC87890B72}" dt="2024-05-30T17:46:42.773" v="207" actId="1076"/>
          <ac:spMkLst>
            <pc:docMk/>
            <pc:sldMk cId="7482624" sldId="278"/>
            <ac:spMk id="24" creationId="{6EA7B920-51BC-BE46-4114-DF4EAB07858F}"/>
          </ac:spMkLst>
        </pc:spChg>
        <pc:spChg chg="add mod">
          <ac:chgData name="Jonathan A. Munoz" userId="bcb6c17c-bdc4-4606-82ed-83edeed7a423" providerId="ADAL" clId="{E0A50670-AA8E-42D1-A272-9CEC87890B72}" dt="2024-05-30T17:46:42.773" v="207" actId="1076"/>
          <ac:spMkLst>
            <pc:docMk/>
            <pc:sldMk cId="7482624" sldId="278"/>
            <ac:spMk id="26" creationId="{9342EE9D-C199-75DA-8276-9D2F560E5DBA}"/>
          </ac:spMkLst>
        </pc:spChg>
        <pc:spChg chg="add mod">
          <ac:chgData name="Jonathan A. Munoz" userId="bcb6c17c-bdc4-4606-82ed-83edeed7a423" providerId="ADAL" clId="{E0A50670-AA8E-42D1-A272-9CEC87890B72}" dt="2024-05-30T17:46:42.773" v="207" actId="1076"/>
          <ac:spMkLst>
            <pc:docMk/>
            <pc:sldMk cId="7482624" sldId="278"/>
            <ac:spMk id="27" creationId="{24921CA2-97D0-C6B4-C65E-5C9B88E48F3D}"/>
          </ac:spMkLst>
        </pc:spChg>
        <pc:spChg chg="add mod">
          <ac:chgData name="Jonathan A. Munoz" userId="bcb6c17c-bdc4-4606-82ed-83edeed7a423" providerId="ADAL" clId="{E0A50670-AA8E-42D1-A272-9CEC87890B72}" dt="2024-05-30T17:46:42.773" v="207" actId="1076"/>
          <ac:spMkLst>
            <pc:docMk/>
            <pc:sldMk cId="7482624" sldId="278"/>
            <ac:spMk id="28" creationId="{DE25B34D-80F9-67DF-1554-E282F9818CB3}"/>
          </ac:spMkLst>
        </pc:spChg>
        <pc:spChg chg="add mod">
          <ac:chgData name="Jonathan A. Munoz" userId="bcb6c17c-bdc4-4606-82ed-83edeed7a423" providerId="ADAL" clId="{E0A50670-AA8E-42D1-A272-9CEC87890B72}" dt="2024-05-30T17:46:42.773" v="207" actId="1076"/>
          <ac:spMkLst>
            <pc:docMk/>
            <pc:sldMk cId="7482624" sldId="278"/>
            <ac:spMk id="29" creationId="{6669B470-4282-5679-BA75-7EC6FE35CCDF}"/>
          </ac:spMkLst>
        </pc:spChg>
        <pc:picChg chg="add mod">
          <ac:chgData name="Jonathan A. Munoz" userId="bcb6c17c-bdc4-4606-82ed-83edeed7a423" providerId="ADAL" clId="{E0A50670-AA8E-42D1-A272-9CEC87890B72}" dt="2024-05-30T17:46:42.773" v="207" actId="1076"/>
          <ac:picMkLst>
            <pc:docMk/>
            <pc:sldMk cId="7482624" sldId="278"/>
            <ac:picMk id="3" creationId="{F6730BC6-7434-BEF5-154B-A6B49F25931C}"/>
          </ac:picMkLst>
        </pc:picChg>
        <pc:picChg chg="add mod">
          <ac:chgData name="Jonathan A. Munoz" userId="bcb6c17c-bdc4-4606-82ed-83edeed7a423" providerId="ADAL" clId="{E0A50670-AA8E-42D1-A272-9CEC87890B72}" dt="2024-05-30T17:46:42.773" v="207" actId="1076"/>
          <ac:picMkLst>
            <pc:docMk/>
            <pc:sldMk cId="7482624" sldId="278"/>
            <ac:picMk id="6" creationId="{86D09080-E725-FD13-926E-4761233726C6}"/>
          </ac:picMkLst>
        </pc:picChg>
        <pc:picChg chg="add mod">
          <ac:chgData name="Jonathan A. Munoz" userId="bcb6c17c-bdc4-4606-82ed-83edeed7a423" providerId="ADAL" clId="{E0A50670-AA8E-42D1-A272-9CEC87890B72}" dt="2024-05-30T17:46:42.773" v="207" actId="1076"/>
          <ac:picMkLst>
            <pc:docMk/>
            <pc:sldMk cId="7482624" sldId="278"/>
            <ac:picMk id="7" creationId="{628B3460-B716-EFD7-F40F-C48D2257F9F2}"/>
          </ac:picMkLst>
        </pc:picChg>
        <pc:picChg chg="add mod">
          <ac:chgData name="Jonathan A. Munoz" userId="bcb6c17c-bdc4-4606-82ed-83edeed7a423" providerId="ADAL" clId="{E0A50670-AA8E-42D1-A272-9CEC87890B72}" dt="2024-05-30T17:46:42.773" v="207" actId="1076"/>
          <ac:picMkLst>
            <pc:docMk/>
            <pc:sldMk cId="7482624" sldId="278"/>
            <ac:picMk id="17" creationId="{30F2BAB0-5FA6-DBBC-E0DA-BD250CE81E4C}"/>
          </ac:picMkLst>
        </pc:picChg>
        <pc:picChg chg="add mod">
          <ac:chgData name="Jonathan A. Munoz" userId="bcb6c17c-bdc4-4606-82ed-83edeed7a423" providerId="ADAL" clId="{E0A50670-AA8E-42D1-A272-9CEC87890B72}" dt="2024-05-30T17:46:42.773" v="207" actId="1076"/>
          <ac:picMkLst>
            <pc:docMk/>
            <pc:sldMk cId="7482624" sldId="278"/>
            <ac:picMk id="18" creationId="{290A351F-7C8A-FB92-BAE0-3D10B000A691}"/>
          </ac:picMkLst>
        </pc:picChg>
        <pc:picChg chg="add mod">
          <ac:chgData name="Jonathan A. Munoz" userId="bcb6c17c-bdc4-4606-82ed-83edeed7a423" providerId="ADAL" clId="{E0A50670-AA8E-42D1-A272-9CEC87890B72}" dt="2024-05-30T17:46:42.773" v="207" actId="1076"/>
          <ac:picMkLst>
            <pc:docMk/>
            <pc:sldMk cId="7482624" sldId="278"/>
            <ac:picMk id="20" creationId="{8BADB2DB-9975-22D9-1B4C-FDCB7BD72017}"/>
          </ac:picMkLst>
        </pc:picChg>
        <pc:picChg chg="add mod">
          <ac:chgData name="Jonathan A. Munoz" userId="bcb6c17c-bdc4-4606-82ed-83edeed7a423" providerId="ADAL" clId="{E0A50670-AA8E-42D1-A272-9CEC87890B72}" dt="2024-05-30T17:46:42.773" v="207" actId="1076"/>
          <ac:picMkLst>
            <pc:docMk/>
            <pc:sldMk cId="7482624" sldId="278"/>
            <ac:picMk id="21" creationId="{8598E82B-5924-ADF7-9DD4-354E6D5F1081}"/>
          </ac:picMkLst>
        </pc:picChg>
        <pc:picChg chg="add mod">
          <ac:chgData name="Jonathan A. Munoz" userId="bcb6c17c-bdc4-4606-82ed-83edeed7a423" providerId="ADAL" clId="{E0A50670-AA8E-42D1-A272-9CEC87890B72}" dt="2024-05-30T17:46:42.773" v="207" actId="1076"/>
          <ac:picMkLst>
            <pc:docMk/>
            <pc:sldMk cId="7482624" sldId="278"/>
            <ac:picMk id="22" creationId="{9A752732-B4BC-6C1C-849D-4B58E02B4A2D}"/>
          </ac:picMkLst>
        </pc:picChg>
        <pc:picChg chg="add mod">
          <ac:chgData name="Jonathan A. Munoz" userId="bcb6c17c-bdc4-4606-82ed-83edeed7a423" providerId="ADAL" clId="{E0A50670-AA8E-42D1-A272-9CEC87890B72}" dt="2024-05-30T17:46:42.773" v="207" actId="1076"/>
          <ac:picMkLst>
            <pc:docMk/>
            <pc:sldMk cId="7482624" sldId="278"/>
            <ac:picMk id="25" creationId="{BFF2627F-01C8-7DD4-A5DD-B47548A78E78}"/>
          </ac:picMkLst>
        </pc:picChg>
        <pc:picChg chg="add mod">
          <ac:chgData name="Jonathan A. Munoz" userId="bcb6c17c-bdc4-4606-82ed-83edeed7a423" providerId="ADAL" clId="{E0A50670-AA8E-42D1-A272-9CEC87890B72}" dt="2024-05-30T17:46:42.773" v="207" actId="1076"/>
          <ac:picMkLst>
            <pc:docMk/>
            <pc:sldMk cId="7482624" sldId="278"/>
            <ac:picMk id="30" creationId="{84004600-0723-4E88-7462-A4E7D0845AA5}"/>
          </ac:picMkLst>
        </pc:picChg>
        <pc:picChg chg="add mod">
          <ac:chgData name="Jonathan A. Munoz" userId="bcb6c17c-bdc4-4606-82ed-83edeed7a423" providerId="ADAL" clId="{E0A50670-AA8E-42D1-A272-9CEC87890B72}" dt="2024-05-30T17:46:42.773" v="207" actId="1076"/>
          <ac:picMkLst>
            <pc:docMk/>
            <pc:sldMk cId="7482624" sldId="278"/>
            <ac:picMk id="31" creationId="{5911969A-D62D-C98F-9650-5CC5B48E26E9}"/>
          </ac:picMkLst>
        </pc:picChg>
        <pc:picChg chg="add mod">
          <ac:chgData name="Jonathan A. Munoz" userId="bcb6c17c-bdc4-4606-82ed-83edeed7a423" providerId="ADAL" clId="{E0A50670-AA8E-42D1-A272-9CEC87890B72}" dt="2024-05-30T17:46:42.773" v="207" actId="1076"/>
          <ac:picMkLst>
            <pc:docMk/>
            <pc:sldMk cId="7482624" sldId="278"/>
            <ac:picMk id="32" creationId="{C380C96C-3E5F-936B-F9E0-DA3BC7FD76B2}"/>
          </ac:picMkLst>
        </pc:picChg>
        <pc:picChg chg="add mod">
          <ac:chgData name="Jonathan A. Munoz" userId="bcb6c17c-bdc4-4606-82ed-83edeed7a423" providerId="ADAL" clId="{E0A50670-AA8E-42D1-A272-9CEC87890B72}" dt="2024-05-30T17:46:42.773" v="207" actId="1076"/>
          <ac:picMkLst>
            <pc:docMk/>
            <pc:sldMk cId="7482624" sldId="278"/>
            <ac:picMk id="33" creationId="{3BCC4E1A-15F3-FAB5-C63C-6FD6F4ECB6A5}"/>
          </ac:picMkLst>
        </pc:picChg>
        <pc:picChg chg="add mod">
          <ac:chgData name="Jonathan A. Munoz" userId="bcb6c17c-bdc4-4606-82ed-83edeed7a423" providerId="ADAL" clId="{E0A50670-AA8E-42D1-A272-9CEC87890B72}" dt="2024-05-30T17:46:42.773" v="207" actId="1076"/>
          <ac:picMkLst>
            <pc:docMk/>
            <pc:sldMk cId="7482624" sldId="278"/>
            <ac:picMk id="34" creationId="{1B127C03-6FE6-866E-B45C-7D1E632F8E72}"/>
          </ac:picMkLst>
        </pc:picChg>
        <pc:picChg chg="add mod">
          <ac:chgData name="Jonathan A. Munoz" userId="bcb6c17c-bdc4-4606-82ed-83edeed7a423" providerId="ADAL" clId="{E0A50670-AA8E-42D1-A272-9CEC87890B72}" dt="2024-05-30T17:46:42.773" v="207" actId="1076"/>
          <ac:picMkLst>
            <pc:docMk/>
            <pc:sldMk cId="7482624" sldId="278"/>
            <ac:picMk id="35" creationId="{7F84055C-13AE-763D-BCCB-757A9A9DF094}"/>
          </ac:picMkLst>
        </pc:picChg>
        <pc:picChg chg="add mod">
          <ac:chgData name="Jonathan A. Munoz" userId="bcb6c17c-bdc4-4606-82ed-83edeed7a423" providerId="ADAL" clId="{E0A50670-AA8E-42D1-A272-9CEC87890B72}" dt="2024-05-30T17:46:42.773" v="207" actId="1076"/>
          <ac:picMkLst>
            <pc:docMk/>
            <pc:sldMk cId="7482624" sldId="278"/>
            <ac:picMk id="36" creationId="{3F3D60F1-BC81-5F40-090C-A9A62F940C3D}"/>
          </ac:picMkLst>
        </pc:picChg>
        <pc:picChg chg="add mod">
          <ac:chgData name="Jonathan A. Munoz" userId="bcb6c17c-bdc4-4606-82ed-83edeed7a423" providerId="ADAL" clId="{E0A50670-AA8E-42D1-A272-9CEC87890B72}" dt="2024-05-30T17:46:42.773" v="207" actId="1076"/>
          <ac:picMkLst>
            <pc:docMk/>
            <pc:sldMk cId="7482624" sldId="278"/>
            <ac:picMk id="37" creationId="{991C14C5-9C3B-C4C5-A582-F303850A7BF9}"/>
          </ac:picMkLst>
        </pc:picChg>
        <pc:picChg chg="add mod">
          <ac:chgData name="Jonathan A. Munoz" userId="bcb6c17c-bdc4-4606-82ed-83edeed7a423" providerId="ADAL" clId="{E0A50670-AA8E-42D1-A272-9CEC87890B72}" dt="2024-05-30T17:46:42.773" v="207" actId="1076"/>
          <ac:picMkLst>
            <pc:docMk/>
            <pc:sldMk cId="7482624" sldId="278"/>
            <ac:picMk id="38" creationId="{09B16D7A-60EE-E71D-1722-CA5C54A9B7FE}"/>
          </ac:picMkLst>
        </pc:picChg>
        <pc:picChg chg="add mod">
          <ac:chgData name="Jonathan A. Munoz" userId="bcb6c17c-bdc4-4606-82ed-83edeed7a423" providerId="ADAL" clId="{E0A50670-AA8E-42D1-A272-9CEC87890B72}" dt="2024-05-30T17:46:42.773" v="207" actId="1076"/>
          <ac:picMkLst>
            <pc:docMk/>
            <pc:sldMk cId="7482624" sldId="278"/>
            <ac:picMk id="39" creationId="{41E7A112-23C5-FBEC-A7ED-B964242563A5}"/>
          </ac:picMkLst>
        </pc:picChg>
        <pc:picChg chg="add mod">
          <ac:chgData name="Jonathan A. Munoz" userId="bcb6c17c-bdc4-4606-82ed-83edeed7a423" providerId="ADAL" clId="{E0A50670-AA8E-42D1-A272-9CEC87890B72}" dt="2024-05-30T17:46:42.773" v="207" actId="1076"/>
          <ac:picMkLst>
            <pc:docMk/>
            <pc:sldMk cId="7482624" sldId="278"/>
            <ac:picMk id="40" creationId="{AAEC1E95-47A1-BA57-3A62-77A5005931BE}"/>
          </ac:picMkLst>
        </pc:picChg>
        <pc:picChg chg="add mod">
          <ac:chgData name="Jonathan A. Munoz" userId="bcb6c17c-bdc4-4606-82ed-83edeed7a423" providerId="ADAL" clId="{E0A50670-AA8E-42D1-A272-9CEC87890B72}" dt="2024-05-30T17:46:42.773" v="207" actId="1076"/>
          <ac:picMkLst>
            <pc:docMk/>
            <pc:sldMk cId="7482624" sldId="278"/>
            <ac:picMk id="41" creationId="{49D9D78E-4479-4B3D-1AB3-AB5D32B8CD10}"/>
          </ac:picMkLst>
        </pc:picChg>
        <pc:picChg chg="add mod">
          <ac:chgData name="Jonathan A. Munoz" userId="bcb6c17c-bdc4-4606-82ed-83edeed7a423" providerId="ADAL" clId="{E0A50670-AA8E-42D1-A272-9CEC87890B72}" dt="2024-05-30T17:46:42.773" v="207" actId="1076"/>
          <ac:picMkLst>
            <pc:docMk/>
            <pc:sldMk cId="7482624" sldId="278"/>
            <ac:picMk id="42" creationId="{BD8002AB-D1B9-7C3A-7286-3FBABBA2B2F7}"/>
          </ac:picMkLst>
        </pc:picChg>
        <pc:picChg chg="add mod">
          <ac:chgData name="Jonathan A. Munoz" userId="bcb6c17c-bdc4-4606-82ed-83edeed7a423" providerId="ADAL" clId="{E0A50670-AA8E-42D1-A272-9CEC87890B72}" dt="2024-05-30T17:46:42.773" v="207" actId="1076"/>
          <ac:picMkLst>
            <pc:docMk/>
            <pc:sldMk cId="7482624" sldId="278"/>
            <ac:picMk id="43" creationId="{19AA3F18-0EE9-8D97-DCDC-8B50E22C0A03}"/>
          </ac:picMkLst>
        </pc:picChg>
        <pc:picChg chg="add mod">
          <ac:chgData name="Jonathan A. Munoz" userId="bcb6c17c-bdc4-4606-82ed-83edeed7a423" providerId="ADAL" clId="{E0A50670-AA8E-42D1-A272-9CEC87890B72}" dt="2024-05-30T17:46:42.773" v="207" actId="1076"/>
          <ac:picMkLst>
            <pc:docMk/>
            <pc:sldMk cId="7482624" sldId="278"/>
            <ac:picMk id="44" creationId="{E1546883-8B31-60A0-34B0-C63636CB6CCC}"/>
          </ac:picMkLst>
        </pc:picChg>
        <pc:picChg chg="add mod">
          <ac:chgData name="Jonathan A. Munoz" userId="bcb6c17c-bdc4-4606-82ed-83edeed7a423" providerId="ADAL" clId="{E0A50670-AA8E-42D1-A272-9CEC87890B72}" dt="2024-05-30T17:46:42.773" v="207" actId="1076"/>
          <ac:picMkLst>
            <pc:docMk/>
            <pc:sldMk cId="7482624" sldId="278"/>
            <ac:picMk id="45" creationId="{19F13496-8676-AD0F-F386-10F1283604C4}"/>
          </ac:picMkLst>
        </pc:picChg>
        <pc:picChg chg="add mod">
          <ac:chgData name="Jonathan A. Munoz" userId="bcb6c17c-bdc4-4606-82ed-83edeed7a423" providerId="ADAL" clId="{E0A50670-AA8E-42D1-A272-9CEC87890B72}" dt="2024-05-30T17:46:42.773" v="207" actId="1076"/>
          <ac:picMkLst>
            <pc:docMk/>
            <pc:sldMk cId="7482624" sldId="278"/>
            <ac:picMk id="46" creationId="{01F0EB76-EC9C-A3EB-0364-274C77B10283}"/>
          </ac:picMkLst>
        </pc:picChg>
        <pc:picChg chg="add mod">
          <ac:chgData name="Jonathan A. Munoz" userId="bcb6c17c-bdc4-4606-82ed-83edeed7a423" providerId="ADAL" clId="{E0A50670-AA8E-42D1-A272-9CEC87890B72}" dt="2024-05-30T17:46:42.773" v="207" actId="1076"/>
          <ac:picMkLst>
            <pc:docMk/>
            <pc:sldMk cId="7482624" sldId="278"/>
            <ac:picMk id="47" creationId="{C476D100-F019-E0E1-5964-D798AB6D139E}"/>
          </ac:picMkLst>
        </pc:picChg>
        <pc:picChg chg="add mod">
          <ac:chgData name="Jonathan A. Munoz" userId="bcb6c17c-bdc4-4606-82ed-83edeed7a423" providerId="ADAL" clId="{E0A50670-AA8E-42D1-A272-9CEC87890B72}" dt="2024-05-30T17:46:42.773" v="207" actId="1076"/>
          <ac:picMkLst>
            <pc:docMk/>
            <pc:sldMk cId="7482624" sldId="278"/>
            <ac:picMk id="48" creationId="{4781F75B-E3CF-A42D-4F0D-AFD9EBB36222}"/>
          </ac:picMkLst>
        </pc:picChg>
      </pc:sldChg>
      <pc:sldChg chg="addSp modSp new">
        <pc:chgData name="Jonathan A. Munoz" userId="bcb6c17c-bdc4-4606-82ed-83edeed7a423" providerId="ADAL" clId="{E0A50670-AA8E-42D1-A272-9CEC87890B72}" dt="2024-05-30T17:48:09.294" v="209"/>
        <pc:sldMkLst>
          <pc:docMk/>
          <pc:sldMk cId="3593014888" sldId="279"/>
        </pc:sldMkLst>
        <pc:spChg chg="add mod">
          <ac:chgData name="Jonathan A. Munoz" userId="bcb6c17c-bdc4-4606-82ed-83edeed7a423" providerId="ADAL" clId="{E0A50670-AA8E-42D1-A272-9CEC87890B72}" dt="2024-05-30T17:48:09.294" v="209"/>
          <ac:spMkLst>
            <pc:docMk/>
            <pc:sldMk cId="3593014888" sldId="279"/>
            <ac:spMk id="6" creationId="{819D09EF-8859-7712-E7D3-3C847F5ED4CB}"/>
          </ac:spMkLst>
        </pc:spChg>
        <pc:spChg chg="add mod">
          <ac:chgData name="Jonathan A. Munoz" userId="bcb6c17c-bdc4-4606-82ed-83edeed7a423" providerId="ADAL" clId="{E0A50670-AA8E-42D1-A272-9CEC87890B72}" dt="2024-05-30T17:48:09.294" v="209"/>
          <ac:spMkLst>
            <pc:docMk/>
            <pc:sldMk cId="3593014888" sldId="279"/>
            <ac:spMk id="8" creationId="{350ABDBF-5BE4-AE02-B22B-A13D65F6855D}"/>
          </ac:spMkLst>
        </pc:spChg>
        <pc:spChg chg="add mod">
          <ac:chgData name="Jonathan A. Munoz" userId="bcb6c17c-bdc4-4606-82ed-83edeed7a423" providerId="ADAL" clId="{E0A50670-AA8E-42D1-A272-9CEC87890B72}" dt="2024-05-30T17:48:09.294" v="209"/>
          <ac:spMkLst>
            <pc:docMk/>
            <pc:sldMk cId="3593014888" sldId="279"/>
            <ac:spMk id="9" creationId="{FA3DF9A6-7387-B2BB-6B81-29373C9A91ED}"/>
          </ac:spMkLst>
        </pc:spChg>
        <pc:spChg chg="add mod">
          <ac:chgData name="Jonathan A. Munoz" userId="bcb6c17c-bdc4-4606-82ed-83edeed7a423" providerId="ADAL" clId="{E0A50670-AA8E-42D1-A272-9CEC87890B72}" dt="2024-05-30T17:48:09.294" v="209"/>
          <ac:spMkLst>
            <pc:docMk/>
            <pc:sldMk cId="3593014888" sldId="279"/>
            <ac:spMk id="10" creationId="{E5540DBD-8ED8-2DB1-3D36-7880E8B9F862}"/>
          </ac:spMkLst>
        </pc:spChg>
        <pc:spChg chg="add mod">
          <ac:chgData name="Jonathan A. Munoz" userId="bcb6c17c-bdc4-4606-82ed-83edeed7a423" providerId="ADAL" clId="{E0A50670-AA8E-42D1-A272-9CEC87890B72}" dt="2024-05-30T17:48:09.294" v="209"/>
          <ac:spMkLst>
            <pc:docMk/>
            <pc:sldMk cId="3593014888" sldId="279"/>
            <ac:spMk id="12" creationId="{D2D62EE7-A6BF-F5F8-5353-A239B5A54696}"/>
          </ac:spMkLst>
        </pc:spChg>
        <pc:spChg chg="add mod">
          <ac:chgData name="Jonathan A. Munoz" userId="bcb6c17c-bdc4-4606-82ed-83edeed7a423" providerId="ADAL" clId="{E0A50670-AA8E-42D1-A272-9CEC87890B72}" dt="2024-05-30T17:48:09.294" v="209"/>
          <ac:spMkLst>
            <pc:docMk/>
            <pc:sldMk cId="3593014888" sldId="279"/>
            <ac:spMk id="14" creationId="{865111DA-DCE9-8A11-7C95-18977A0512BC}"/>
          </ac:spMkLst>
        </pc:spChg>
        <pc:spChg chg="add mod">
          <ac:chgData name="Jonathan A. Munoz" userId="bcb6c17c-bdc4-4606-82ed-83edeed7a423" providerId="ADAL" clId="{E0A50670-AA8E-42D1-A272-9CEC87890B72}" dt="2024-05-30T17:48:09.294" v="209"/>
          <ac:spMkLst>
            <pc:docMk/>
            <pc:sldMk cId="3593014888" sldId="279"/>
            <ac:spMk id="15" creationId="{0D20A3A6-3DE5-464E-0346-2B682D7D6304}"/>
          </ac:spMkLst>
        </pc:spChg>
        <pc:spChg chg="add mod">
          <ac:chgData name="Jonathan A. Munoz" userId="bcb6c17c-bdc4-4606-82ed-83edeed7a423" providerId="ADAL" clId="{E0A50670-AA8E-42D1-A272-9CEC87890B72}" dt="2024-05-30T17:48:09.294" v="209"/>
          <ac:spMkLst>
            <pc:docMk/>
            <pc:sldMk cId="3593014888" sldId="279"/>
            <ac:spMk id="16" creationId="{4085D75C-BB19-CE0D-E05F-6D57616B35AA}"/>
          </ac:spMkLst>
        </pc:spChg>
        <pc:spChg chg="add mod">
          <ac:chgData name="Jonathan A. Munoz" userId="bcb6c17c-bdc4-4606-82ed-83edeed7a423" providerId="ADAL" clId="{E0A50670-AA8E-42D1-A272-9CEC87890B72}" dt="2024-05-30T17:48:09.294" v="209"/>
          <ac:spMkLst>
            <pc:docMk/>
            <pc:sldMk cId="3593014888" sldId="279"/>
            <ac:spMk id="17" creationId="{19FB580B-DD30-0A97-26CA-C1E2B80C1E70}"/>
          </ac:spMkLst>
        </pc:spChg>
        <pc:spChg chg="add mod">
          <ac:chgData name="Jonathan A. Munoz" userId="bcb6c17c-bdc4-4606-82ed-83edeed7a423" providerId="ADAL" clId="{E0A50670-AA8E-42D1-A272-9CEC87890B72}" dt="2024-05-30T17:48:09.294" v="209"/>
          <ac:spMkLst>
            <pc:docMk/>
            <pc:sldMk cId="3593014888" sldId="279"/>
            <ac:spMk id="18" creationId="{89B22244-5ABD-5518-C4BF-B829B3F4502D}"/>
          </ac:spMkLst>
        </pc:spChg>
        <pc:spChg chg="add mod">
          <ac:chgData name="Jonathan A. Munoz" userId="bcb6c17c-bdc4-4606-82ed-83edeed7a423" providerId="ADAL" clId="{E0A50670-AA8E-42D1-A272-9CEC87890B72}" dt="2024-05-30T17:48:09.294" v="209"/>
          <ac:spMkLst>
            <pc:docMk/>
            <pc:sldMk cId="3593014888" sldId="279"/>
            <ac:spMk id="19" creationId="{D5A6F6B9-48FE-08EC-04CB-08E27220F62B}"/>
          </ac:spMkLst>
        </pc:spChg>
        <pc:spChg chg="add mod">
          <ac:chgData name="Jonathan A. Munoz" userId="bcb6c17c-bdc4-4606-82ed-83edeed7a423" providerId="ADAL" clId="{E0A50670-AA8E-42D1-A272-9CEC87890B72}" dt="2024-05-30T17:48:09.294" v="209"/>
          <ac:spMkLst>
            <pc:docMk/>
            <pc:sldMk cId="3593014888" sldId="279"/>
            <ac:spMk id="20" creationId="{95F9F0FA-2F35-17A7-5820-BBF5609758C5}"/>
          </ac:spMkLst>
        </pc:spChg>
        <pc:spChg chg="add mod">
          <ac:chgData name="Jonathan A. Munoz" userId="bcb6c17c-bdc4-4606-82ed-83edeed7a423" providerId="ADAL" clId="{E0A50670-AA8E-42D1-A272-9CEC87890B72}" dt="2024-05-30T17:48:09.294" v="209"/>
          <ac:spMkLst>
            <pc:docMk/>
            <pc:sldMk cId="3593014888" sldId="279"/>
            <ac:spMk id="21" creationId="{62C41AAA-E455-D2D4-8884-24C89F1FE502}"/>
          </ac:spMkLst>
        </pc:spChg>
        <pc:spChg chg="add mod">
          <ac:chgData name="Jonathan A. Munoz" userId="bcb6c17c-bdc4-4606-82ed-83edeed7a423" providerId="ADAL" clId="{E0A50670-AA8E-42D1-A272-9CEC87890B72}" dt="2024-05-30T17:48:09.294" v="209"/>
          <ac:spMkLst>
            <pc:docMk/>
            <pc:sldMk cId="3593014888" sldId="279"/>
            <ac:spMk id="22" creationId="{1A93131B-FE57-C9CF-90A9-B6D1CFECF52C}"/>
          </ac:spMkLst>
        </pc:spChg>
        <pc:spChg chg="add mod">
          <ac:chgData name="Jonathan A. Munoz" userId="bcb6c17c-bdc4-4606-82ed-83edeed7a423" providerId="ADAL" clId="{E0A50670-AA8E-42D1-A272-9CEC87890B72}" dt="2024-05-30T17:48:09.294" v="209"/>
          <ac:spMkLst>
            <pc:docMk/>
            <pc:sldMk cId="3593014888" sldId="279"/>
            <ac:spMk id="23" creationId="{A379F4EF-16EA-7B13-20C7-64AD0026215A}"/>
          </ac:spMkLst>
        </pc:spChg>
        <pc:spChg chg="add mod">
          <ac:chgData name="Jonathan A. Munoz" userId="bcb6c17c-bdc4-4606-82ed-83edeed7a423" providerId="ADAL" clId="{E0A50670-AA8E-42D1-A272-9CEC87890B72}" dt="2024-05-30T17:48:09.294" v="209"/>
          <ac:spMkLst>
            <pc:docMk/>
            <pc:sldMk cId="3593014888" sldId="279"/>
            <ac:spMk id="24" creationId="{E2681D04-DA36-DFC9-6661-BA40B068F4EC}"/>
          </ac:spMkLst>
        </pc:spChg>
        <pc:spChg chg="add mod">
          <ac:chgData name="Jonathan A. Munoz" userId="bcb6c17c-bdc4-4606-82ed-83edeed7a423" providerId="ADAL" clId="{E0A50670-AA8E-42D1-A272-9CEC87890B72}" dt="2024-05-30T17:48:09.294" v="209"/>
          <ac:spMkLst>
            <pc:docMk/>
            <pc:sldMk cId="3593014888" sldId="279"/>
            <ac:spMk id="26" creationId="{186C5148-00FE-8EDB-FF8A-776525ABF904}"/>
          </ac:spMkLst>
        </pc:spChg>
        <pc:spChg chg="add mod">
          <ac:chgData name="Jonathan A. Munoz" userId="bcb6c17c-bdc4-4606-82ed-83edeed7a423" providerId="ADAL" clId="{E0A50670-AA8E-42D1-A272-9CEC87890B72}" dt="2024-05-30T17:48:09.294" v="209"/>
          <ac:spMkLst>
            <pc:docMk/>
            <pc:sldMk cId="3593014888" sldId="279"/>
            <ac:spMk id="27" creationId="{586CD4D3-438D-0886-F345-2B1D392D642B}"/>
          </ac:spMkLst>
        </pc:spChg>
        <pc:spChg chg="add mod">
          <ac:chgData name="Jonathan A. Munoz" userId="bcb6c17c-bdc4-4606-82ed-83edeed7a423" providerId="ADAL" clId="{E0A50670-AA8E-42D1-A272-9CEC87890B72}" dt="2024-05-30T17:48:09.294" v="209"/>
          <ac:spMkLst>
            <pc:docMk/>
            <pc:sldMk cId="3593014888" sldId="279"/>
            <ac:spMk id="28" creationId="{55BF84F1-EE7D-6FB4-7E5C-CB3F94FA2CEE}"/>
          </ac:spMkLst>
        </pc:spChg>
        <pc:spChg chg="add mod">
          <ac:chgData name="Jonathan A. Munoz" userId="bcb6c17c-bdc4-4606-82ed-83edeed7a423" providerId="ADAL" clId="{E0A50670-AA8E-42D1-A272-9CEC87890B72}" dt="2024-05-30T17:48:09.294" v="209"/>
          <ac:spMkLst>
            <pc:docMk/>
            <pc:sldMk cId="3593014888" sldId="279"/>
            <ac:spMk id="29" creationId="{D82181C2-E92F-68E6-EE67-8E6A19344F7A}"/>
          </ac:spMkLst>
        </pc:spChg>
        <pc:spChg chg="add mod">
          <ac:chgData name="Jonathan A. Munoz" userId="bcb6c17c-bdc4-4606-82ed-83edeed7a423" providerId="ADAL" clId="{E0A50670-AA8E-42D1-A272-9CEC87890B72}" dt="2024-05-30T17:48:09.294" v="209"/>
          <ac:spMkLst>
            <pc:docMk/>
            <pc:sldMk cId="3593014888" sldId="279"/>
            <ac:spMk id="30" creationId="{2012B4F8-83EC-72CE-2E14-4B1DD6D926C3}"/>
          </ac:spMkLst>
        </pc:spChg>
        <pc:spChg chg="add mod">
          <ac:chgData name="Jonathan A. Munoz" userId="bcb6c17c-bdc4-4606-82ed-83edeed7a423" providerId="ADAL" clId="{E0A50670-AA8E-42D1-A272-9CEC87890B72}" dt="2024-05-30T17:48:09.294" v="209"/>
          <ac:spMkLst>
            <pc:docMk/>
            <pc:sldMk cId="3593014888" sldId="279"/>
            <ac:spMk id="31" creationId="{F23588EE-DE8B-AA3C-DBC4-0E1F00EE1609}"/>
          </ac:spMkLst>
        </pc:spChg>
        <pc:spChg chg="add mod">
          <ac:chgData name="Jonathan A. Munoz" userId="bcb6c17c-bdc4-4606-82ed-83edeed7a423" providerId="ADAL" clId="{E0A50670-AA8E-42D1-A272-9CEC87890B72}" dt="2024-05-30T17:48:09.294" v="209"/>
          <ac:spMkLst>
            <pc:docMk/>
            <pc:sldMk cId="3593014888" sldId="279"/>
            <ac:spMk id="32" creationId="{8312344D-22F7-757B-589B-5B85788E52BA}"/>
          </ac:spMkLst>
        </pc:spChg>
        <pc:spChg chg="add mod">
          <ac:chgData name="Jonathan A. Munoz" userId="bcb6c17c-bdc4-4606-82ed-83edeed7a423" providerId="ADAL" clId="{E0A50670-AA8E-42D1-A272-9CEC87890B72}" dt="2024-05-30T17:48:09.294" v="209"/>
          <ac:spMkLst>
            <pc:docMk/>
            <pc:sldMk cId="3593014888" sldId="279"/>
            <ac:spMk id="33" creationId="{D097BC5A-23C8-8F0B-8991-9E0F03D4DDF8}"/>
          </ac:spMkLst>
        </pc:spChg>
        <pc:spChg chg="add mod">
          <ac:chgData name="Jonathan A. Munoz" userId="bcb6c17c-bdc4-4606-82ed-83edeed7a423" providerId="ADAL" clId="{E0A50670-AA8E-42D1-A272-9CEC87890B72}" dt="2024-05-30T17:48:09.294" v="209"/>
          <ac:spMkLst>
            <pc:docMk/>
            <pc:sldMk cId="3593014888" sldId="279"/>
            <ac:spMk id="34" creationId="{6876C3B7-D746-A8C0-C6F6-D4B2A3568B7C}"/>
          </ac:spMkLst>
        </pc:spChg>
        <pc:spChg chg="add mod">
          <ac:chgData name="Jonathan A. Munoz" userId="bcb6c17c-bdc4-4606-82ed-83edeed7a423" providerId="ADAL" clId="{E0A50670-AA8E-42D1-A272-9CEC87890B72}" dt="2024-05-30T17:48:09.294" v="209"/>
          <ac:spMkLst>
            <pc:docMk/>
            <pc:sldMk cId="3593014888" sldId="279"/>
            <ac:spMk id="35" creationId="{AD7C4920-1608-023C-89DC-8C2D311523B0}"/>
          </ac:spMkLst>
        </pc:spChg>
        <pc:spChg chg="add mod">
          <ac:chgData name="Jonathan A. Munoz" userId="bcb6c17c-bdc4-4606-82ed-83edeed7a423" providerId="ADAL" clId="{E0A50670-AA8E-42D1-A272-9CEC87890B72}" dt="2024-05-30T17:48:09.294" v="209"/>
          <ac:spMkLst>
            <pc:docMk/>
            <pc:sldMk cId="3593014888" sldId="279"/>
            <ac:spMk id="36" creationId="{0EBB3E27-FF19-2571-D446-1B3CF8AB138A}"/>
          </ac:spMkLst>
        </pc:spChg>
        <pc:spChg chg="add mod">
          <ac:chgData name="Jonathan A. Munoz" userId="bcb6c17c-bdc4-4606-82ed-83edeed7a423" providerId="ADAL" clId="{E0A50670-AA8E-42D1-A272-9CEC87890B72}" dt="2024-05-30T17:48:09.294" v="209"/>
          <ac:spMkLst>
            <pc:docMk/>
            <pc:sldMk cId="3593014888" sldId="279"/>
            <ac:spMk id="37" creationId="{F2276A6D-0669-2400-62F5-8F81B7B33F72}"/>
          </ac:spMkLst>
        </pc:spChg>
        <pc:spChg chg="add mod">
          <ac:chgData name="Jonathan A. Munoz" userId="bcb6c17c-bdc4-4606-82ed-83edeed7a423" providerId="ADAL" clId="{E0A50670-AA8E-42D1-A272-9CEC87890B72}" dt="2024-05-30T17:48:09.294" v="209"/>
          <ac:spMkLst>
            <pc:docMk/>
            <pc:sldMk cId="3593014888" sldId="279"/>
            <ac:spMk id="38" creationId="{2BB86D27-DAC0-EFD4-9CF2-E1191AED7CCB}"/>
          </ac:spMkLst>
        </pc:spChg>
        <pc:spChg chg="add mod">
          <ac:chgData name="Jonathan A. Munoz" userId="bcb6c17c-bdc4-4606-82ed-83edeed7a423" providerId="ADAL" clId="{E0A50670-AA8E-42D1-A272-9CEC87890B72}" dt="2024-05-30T17:48:09.294" v="209"/>
          <ac:spMkLst>
            <pc:docMk/>
            <pc:sldMk cId="3593014888" sldId="279"/>
            <ac:spMk id="39" creationId="{6828E5CB-D06D-C7F1-32FA-34CF885D1924}"/>
          </ac:spMkLst>
        </pc:spChg>
        <pc:spChg chg="add mod">
          <ac:chgData name="Jonathan A. Munoz" userId="bcb6c17c-bdc4-4606-82ed-83edeed7a423" providerId="ADAL" clId="{E0A50670-AA8E-42D1-A272-9CEC87890B72}" dt="2024-05-30T17:48:09.294" v="209"/>
          <ac:spMkLst>
            <pc:docMk/>
            <pc:sldMk cId="3593014888" sldId="279"/>
            <ac:spMk id="41" creationId="{6E95CDFC-E7BC-191E-BD1F-DE8B8C9F3C91}"/>
          </ac:spMkLst>
        </pc:spChg>
        <pc:spChg chg="add mod">
          <ac:chgData name="Jonathan A. Munoz" userId="bcb6c17c-bdc4-4606-82ed-83edeed7a423" providerId="ADAL" clId="{E0A50670-AA8E-42D1-A272-9CEC87890B72}" dt="2024-05-30T17:48:09.294" v="209"/>
          <ac:spMkLst>
            <pc:docMk/>
            <pc:sldMk cId="3593014888" sldId="279"/>
            <ac:spMk id="42" creationId="{23C483D9-2226-30AA-85E2-7DBE4BCE1358}"/>
          </ac:spMkLst>
        </pc:spChg>
        <pc:picChg chg="add mod">
          <ac:chgData name="Jonathan A. Munoz" userId="bcb6c17c-bdc4-4606-82ed-83edeed7a423" providerId="ADAL" clId="{E0A50670-AA8E-42D1-A272-9CEC87890B72}" dt="2024-05-30T17:48:09.294" v="209"/>
          <ac:picMkLst>
            <pc:docMk/>
            <pc:sldMk cId="3593014888" sldId="279"/>
            <ac:picMk id="3" creationId="{A74BBA3D-4C25-F672-36DF-E4A0CA7AA959}"/>
          </ac:picMkLst>
        </pc:picChg>
        <pc:picChg chg="add mod">
          <ac:chgData name="Jonathan A. Munoz" userId="bcb6c17c-bdc4-4606-82ed-83edeed7a423" providerId="ADAL" clId="{E0A50670-AA8E-42D1-A272-9CEC87890B72}" dt="2024-05-30T17:48:09.294" v="209"/>
          <ac:picMkLst>
            <pc:docMk/>
            <pc:sldMk cId="3593014888" sldId="279"/>
            <ac:picMk id="4" creationId="{47DD5FBE-F448-3E31-F506-815174D71311}"/>
          </ac:picMkLst>
        </pc:picChg>
        <pc:picChg chg="add mod">
          <ac:chgData name="Jonathan A. Munoz" userId="bcb6c17c-bdc4-4606-82ed-83edeed7a423" providerId="ADAL" clId="{E0A50670-AA8E-42D1-A272-9CEC87890B72}" dt="2024-05-30T17:48:09.294" v="209"/>
          <ac:picMkLst>
            <pc:docMk/>
            <pc:sldMk cId="3593014888" sldId="279"/>
            <ac:picMk id="5" creationId="{D7EEAE61-B8C8-6245-5893-84AFF6507F02}"/>
          </ac:picMkLst>
        </pc:picChg>
        <pc:picChg chg="add mod">
          <ac:chgData name="Jonathan A. Munoz" userId="bcb6c17c-bdc4-4606-82ed-83edeed7a423" providerId="ADAL" clId="{E0A50670-AA8E-42D1-A272-9CEC87890B72}" dt="2024-05-30T17:48:09.294" v="209"/>
          <ac:picMkLst>
            <pc:docMk/>
            <pc:sldMk cId="3593014888" sldId="279"/>
            <ac:picMk id="7" creationId="{7F8DFC76-D768-B5DC-C4D9-80DAFB5690FB}"/>
          </ac:picMkLst>
        </pc:picChg>
        <pc:picChg chg="add mod">
          <ac:chgData name="Jonathan A. Munoz" userId="bcb6c17c-bdc4-4606-82ed-83edeed7a423" providerId="ADAL" clId="{E0A50670-AA8E-42D1-A272-9CEC87890B72}" dt="2024-05-30T17:48:09.294" v="209"/>
          <ac:picMkLst>
            <pc:docMk/>
            <pc:sldMk cId="3593014888" sldId="279"/>
            <ac:picMk id="11" creationId="{16B73160-04CE-1D7C-0FFE-8B9AD2D4182B}"/>
          </ac:picMkLst>
        </pc:picChg>
        <pc:picChg chg="add mod">
          <ac:chgData name="Jonathan A. Munoz" userId="bcb6c17c-bdc4-4606-82ed-83edeed7a423" providerId="ADAL" clId="{E0A50670-AA8E-42D1-A272-9CEC87890B72}" dt="2024-05-30T17:48:09.294" v="209"/>
          <ac:picMkLst>
            <pc:docMk/>
            <pc:sldMk cId="3593014888" sldId="279"/>
            <ac:picMk id="13" creationId="{4D198274-4060-D373-0391-7960BD4F0022}"/>
          </ac:picMkLst>
        </pc:picChg>
        <pc:picChg chg="add mod">
          <ac:chgData name="Jonathan A. Munoz" userId="bcb6c17c-bdc4-4606-82ed-83edeed7a423" providerId="ADAL" clId="{E0A50670-AA8E-42D1-A272-9CEC87890B72}" dt="2024-05-30T17:48:09.294" v="209"/>
          <ac:picMkLst>
            <pc:docMk/>
            <pc:sldMk cId="3593014888" sldId="279"/>
            <ac:picMk id="25" creationId="{A06D9687-77D9-7AE7-BE1D-4025E0BCBD78}"/>
          </ac:picMkLst>
        </pc:picChg>
        <pc:picChg chg="add mod">
          <ac:chgData name="Jonathan A. Munoz" userId="bcb6c17c-bdc4-4606-82ed-83edeed7a423" providerId="ADAL" clId="{E0A50670-AA8E-42D1-A272-9CEC87890B72}" dt="2024-05-30T17:48:09.294" v="209"/>
          <ac:picMkLst>
            <pc:docMk/>
            <pc:sldMk cId="3593014888" sldId="279"/>
            <ac:picMk id="40" creationId="{3A2A7F28-D8C4-744D-CDD1-9228EFE13E21}"/>
          </ac:picMkLst>
        </pc:picChg>
        <pc:picChg chg="add mod">
          <ac:chgData name="Jonathan A. Munoz" userId="bcb6c17c-bdc4-4606-82ed-83edeed7a423" providerId="ADAL" clId="{E0A50670-AA8E-42D1-A272-9CEC87890B72}" dt="2024-05-30T17:48:09.294" v="209"/>
          <ac:picMkLst>
            <pc:docMk/>
            <pc:sldMk cId="3593014888" sldId="279"/>
            <ac:picMk id="43" creationId="{8AA97622-0BE6-623F-75F5-5CDFF86B3002}"/>
          </ac:picMkLst>
        </pc:picChg>
      </pc:sldChg>
      <pc:sldChg chg="new del">
        <pc:chgData name="Jonathan A. Munoz" userId="bcb6c17c-bdc4-4606-82ed-83edeed7a423" providerId="ADAL" clId="{E0A50670-AA8E-42D1-A272-9CEC87890B72}" dt="2024-05-30T21:13:30.554" v="215" actId="47"/>
        <pc:sldMkLst>
          <pc:docMk/>
          <pc:sldMk cId="3621187488" sldId="280"/>
        </pc:sldMkLst>
      </pc:sldChg>
      <pc:sldChg chg="modSp add setBg">
        <pc:chgData name="Jonathan A. Munoz" userId="bcb6c17c-bdc4-4606-82ed-83edeed7a423" providerId="ADAL" clId="{E0A50670-AA8E-42D1-A272-9CEC87890B72}" dt="2024-05-30T21:13:28.877" v="214"/>
        <pc:sldMkLst>
          <pc:docMk/>
          <pc:sldMk cId="4150359432" sldId="367"/>
        </pc:sldMkLst>
        <pc:graphicFrameChg chg="mod">
          <ac:chgData name="Jonathan A. Munoz" userId="bcb6c17c-bdc4-4606-82ed-83edeed7a423" providerId="ADAL" clId="{E0A50670-AA8E-42D1-A272-9CEC87890B72}" dt="2024-05-30T21:13:28.877" v="214"/>
          <ac:graphicFrameMkLst>
            <pc:docMk/>
            <pc:sldMk cId="4150359432" sldId="367"/>
            <ac:graphicFrameMk id="2" creationId="{F8780F2C-016C-1F14-7F39-6C95E4619534}"/>
          </ac:graphicFrameMkLst>
        </pc:graphicFrameChg>
        <pc:graphicFrameChg chg="mod">
          <ac:chgData name="Jonathan A. Munoz" userId="bcb6c17c-bdc4-4606-82ed-83edeed7a423" providerId="ADAL" clId="{E0A50670-AA8E-42D1-A272-9CEC87890B72}" dt="2024-05-30T21:13:28.877" v="214"/>
          <ac:graphicFrameMkLst>
            <pc:docMk/>
            <pc:sldMk cId="4150359432" sldId="367"/>
            <ac:graphicFrameMk id="5" creationId="{C0DB0F61-5AE6-AAF9-27C4-F454D0B5B98F}"/>
          </ac:graphicFrameMkLst>
        </pc:graphicFrameChg>
        <pc:graphicFrameChg chg="mod">
          <ac:chgData name="Jonathan A. Munoz" userId="bcb6c17c-bdc4-4606-82ed-83edeed7a423" providerId="ADAL" clId="{E0A50670-AA8E-42D1-A272-9CEC87890B72}" dt="2024-05-30T21:13:28.877" v="214"/>
          <ac:graphicFrameMkLst>
            <pc:docMk/>
            <pc:sldMk cId="4150359432" sldId="367"/>
            <ac:graphicFrameMk id="6" creationId="{D8B528E9-04EA-77CB-D817-5CEE6C95D303}"/>
          </ac:graphicFrameMkLst>
        </pc:graphicFrameChg>
        <pc:graphicFrameChg chg="mod">
          <ac:chgData name="Jonathan A. Munoz" userId="bcb6c17c-bdc4-4606-82ed-83edeed7a423" providerId="ADAL" clId="{E0A50670-AA8E-42D1-A272-9CEC87890B72}" dt="2024-05-30T21:13:28.877" v="214"/>
          <ac:graphicFrameMkLst>
            <pc:docMk/>
            <pc:sldMk cId="4150359432" sldId="367"/>
            <ac:graphicFrameMk id="9" creationId="{5A26EFE4-E970-A233-1213-9255BA15E190}"/>
          </ac:graphicFrameMkLst>
        </pc:graphicFrameChg>
        <pc:graphicFrameChg chg="mod">
          <ac:chgData name="Jonathan A. Munoz" userId="bcb6c17c-bdc4-4606-82ed-83edeed7a423" providerId="ADAL" clId="{E0A50670-AA8E-42D1-A272-9CEC87890B72}" dt="2024-05-30T21:13:28.877" v="214"/>
          <ac:graphicFrameMkLst>
            <pc:docMk/>
            <pc:sldMk cId="4150359432" sldId="367"/>
            <ac:graphicFrameMk id="10" creationId="{BB6A4A45-7A35-DCCB-E003-C0DF095F312E}"/>
          </ac:graphicFrameMkLst>
        </pc:graphicFrameChg>
      </pc:sldChg>
      <pc:sldChg chg="addSp delSp modSp new mod">
        <pc:chgData name="Jonathan A. Munoz" userId="bcb6c17c-bdc4-4606-82ed-83edeed7a423" providerId="ADAL" clId="{E0A50670-AA8E-42D1-A272-9CEC87890B72}" dt="2024-05-30T22:07:30.867" v="877" actId="20577"/>
        <pc:sldMkLst>
          <pc:docMk/>
          <pc:sldMk cId="2823569744" sldId="368"/>
        </pc:sldMkLst>
        <pc:spChg chg="mod">
          <ac:chgData name="Jonathan A. Munoz" userId="bcb6c17c-bdc4-4606-82ed-83edeed7a423" providerId="ADAL" clId="{E0A50670-AA8E-42D1-A272-9CEC87890B72}" dt="2024-05-30T21:32:01.720" v="225" actId="1076"/>
          <ac:spMkLst>
            <pc:docMk/>
            <pc:sldMk cId="2823569744" sldId="368"/>
            <ac:spMk id="2" creationId="{83373FA7-DB88-E1C8-F887-C360449648AC}"/>
          </ac:spMkLst>
        </pc:spChg>
        <pc:spChg chg="add mod">
          <ac:chgData name="Jonathan A. Munoz" userId="bcb6c17c-bdc4-4606-82ed-83edeed7a423" providerId="ADAL" clId="{E0A50670-AA8E-42D1-A272-9CEC87890B72}" dt="2024-05-30T21:47:29.750" v="555" actId="1037"/>
          <ac:spMkLst>
            <pc:docMk/>
            <pc:sldMk cId="2823569744" sldId="368"/>
            <ac:spMk id="4" creationId="{D3449D35-F4D4-B2D2-964D-816CC2CF123C}"/>
          </ac:spMkLst>
        </pc:spChg>
        <pc:spChg chg="add mod ord">
          <ac:chgData name="Jonathan A. Munoz" userId="bcb6c17c-bdc4-4606-82ed-83edeed7a423" providerId="ADAL" clId="{E0A50670-AA8E-42D1-A272-9CEC87890B72}" dt="2024-05-30T21:47:29.750" v="555" actId="1037"/>
          <ac:spMkLst>
            <pc:docMk/>
            <pc:sldMk cId="2823569744" sldId="368"/>
            <ac:spMk id="7" creationId="{46A628CF-9581-EE13-CF40-BBF27562F369}"/>
          </ac:spMkLst>
        </pc:spChg>
        <pc:spChg chg="add mod">
          <ac:chgData name="Jonathan A. Munoz" userId="bcb6c17c-bdc4-4606-82ed-83edeed7a423" providerId="ADAL" clId="{E0A50670-AA8E-42D1-A272-9CEC87890B72}" dt="2024-05-30T21:47:29.750" v="555" actId="1037"/>
          <ac:spMkLst>
            <pc:docMk/>
            <pc:sldMk cId="2823569744" sldId="368"/>
            <ac:spMk id="9" creationId="{C4FCBD76-61E8-61F3-C2C9-832D459F0692}"/>
          </ac:spMkLst>
        </pc:spChg>
        <pc:spChg chg="add del mod">
          <ac:chgData name="Jonathan A. Munoz" userId="bcb6c17c-bdc4-4606-82ed-83edeed7a423" providerId="ADAL" clId="{E0A50670-AA8E-42D1-A272-9CEC87890B72}" dt="2024-05-30T21:43:03.924" v="424" actId="478"/>
          <ac:spMkLst>
            <pc:docMk/>
            <pc:sldMk cId="2823569744" sldId="368"/>
            <ac:spMk id="20" creationId="{90F4149E-63AF-37B0-0FA1-1C8C86986391}"/>
          </ac:spMkLst>
        </pc:spChg>
        <pc:spChg chg="add del mod">
          <ac:chgData name="Jonathan A. Munoz" userId="bcb6c17c-bdc4-4606-82ed-83edeed7a423" providerId="ADAL" clId="{E0A50670-AA8E-42D1-A272-9CEC87890B72}" dt="2024-05-30T21:44:37.626" v="489" actId="478"/>
          <ac:spMkLst>
            <pc:docMk/>
            <pc:sldMk cId="2823569744" sldId="368"/>
            <ac:spMk id="21" creationId="{39A3F35C-2206-C0E0-C883-237C728B78F3}"/>
          </ac:spMkLst>
        </pc:spChg>
        <pc:spChg chg="add mod">
          <ac:chgData name="Jonathan A. Munoz" userId="bcb6c17c-bdc4-4606-82ed-83edeed7a423" providerId="ADAL" clId="{E0A50670-AA8E-42D1-A272-9CEC87890B72}" dt="2024-05-30T21:47:29.750" v="555" actId="1037"/>
          <ac:spMkLst>
            <pc:docMk/>
            <pc:sldMk cId="2823569744" sldId="368"/>
            <ac:spMk id="23" creationId="{1909F1B8-706F-26CF-591F-F7299D5185B7}"/>
          </ac:spMkLst>
        </pc:spChg>
        <pc:spChg chg="add mod">
          <ac:chgData name="Jonathan A. Munoz" userId="bcb6c17c-bdc4-4606-82ed-83edeed7a423" providerId="ADAL" clId="{E0A50670-AA8E-42D1-A272-9CEC87890B72}" dt="2024-05-30T21:47:36.574" v="564" actId="1037"/>
          <ac:spMkLst>
            <pc:docMk/>
            <pc:sldMk cId="2823569744" sldId="368"/>
            <ac:spMk id="24" creationId="{E7B6DACC-4593-58D7-3AF7-1028531FB99D}"/>
          </ac:spMkLst>
        </pc:spChg>
        <pc:spChg chg="add mod">
          <ac:chgData name="Jonathan A. Munoz" userId="bcb6c17c-bdc4-4606-82ed-83edeed7a423" providerId="ADAL" clId="{E0A50670-AA8E-42D1-A272-9CEC87890B72}" dt="2024-05-30T21:47:36.574" v="564" actId="1037"/>
          <ac:spMkLst>
            <pc:docMk/>
            <pc:sldMk cId="2823569744" sldId="368"/>
            <ac:spMk id="25" creationId="{5DEC7E72-BA69-C776-39E8-EAFDB2DA9187}"/>
          </ac:spMkLst>
        </pc:spChg>
        <pc:spChg chg="add mod">
          <ac:chgData name="Jonathan A. Munoz" userId="bcb6c17c-bdc4-4606-82ed-83edeed7a423" providerId="ADAL" clId="{E0A50670-AA8E-42D1-A272-9CEC87890B72}" dt="2024-05-30T21:47:58.356" v="571" actId="207"/>
          <ac:spMkLst>
            <pc:docMk/>
            <pc:sldMk cId="2823569744" sldId="368"/>
            <ac:spMk id="27" creationId="{275E83B3-75BC-2D6A-8666-8245051E0EE4}"/>
          </ac:spMkLst>
        </pc:spChg>
        <pc:spChg chg="add mod">
          <ac:chgData name="Jonathan A. Munoz" userId="bcb6c17c-bdc4-4606-82ed-83edeed7a423" providerId="ADAL" clId="{E0A50670-AA8E-42D1-A272-9CEC87890B72}" dt="2024-05-30T21:47:36.574" v="564" actId="1037"/>
          <ac:spMkLst>
            <pc:docMk/>
            <pc:sldMk cId="2823569744" sldId="368"/>
            <ac:spMk id="38" creationId="{9B58F0C6-225E-6131-DA7A-C33BAC61AA8F}"/>
          </ac:spMkLst>
        </pc:spChg>
        <pc:grpChg chg="add mod">
          <ac:chgData name="Jonathan A. Munoz" userId="bcb6c17c-bdc4-4606-82ed-83edeed7a423" providerId="ADAL" clId="{E0A50670-AA8E-42D1-A272-9CEC87890B72}" dt="2024-05-30T21:47:29.750" v="555" actId="1037"/>
          <ac:grpSpMkLst>
            <pc:docMk/>
            <pc:sldMk cId="2823569744" sldId="368"/>
            <ac:grpSpMk id="10" creationId="{F569AD6C-EED0-C843-722E-0C15896B5D8A}"/>
          </ac:grpSpMkLst>
        </pc:grpChg>
        <pc:grpChg chg="add del mod">
          <ac:chgData name="Jonathan A. Munoz" userId="bcb6c17c-bdc4-4606-82ed-83edeed7a423" providerId="ADAL" clId="{E0A50670-AA8E-42D1-A272-9CEC87890B72}" dt="2024-05-30T21:51:43.752" v="615" actId="478"/>
          <ac:grpSpMkLst>
            <pc:docMk/>
            <pc:sldMk cId="2823569744" sldId="368"/>
            <ac:grpSpMk id="28" creationId="{02773718-8F31-00F8-E759-B11C94CB053B}"/>
          </ac:grpSpMkLst>
        </pc:grpChg>
        <pc:graphicFrameChg chg="add mod modGraphic">
          <ac:chgData name="Jonathan A. Munoz" userId="bcb6c17c-bdc4-4606-82ed-83edeed7a423" providerId="ADAL" clId="{E0A50670-AA8E-42D1-A272-9CEC87890B72}" dt="2024-05-30T22:07:30.867" v="877" actId="20577"/>
          <ac:graphicFrameMkLst>
            <pc:docMk/>
            <pc:sldMk cId="2823569744" sldId="368"/>
            <ac:graphicFrameMk id="18" creationId="{8FCD72F2-B421-7577-E8B3-55B15920A945}"/>
          </ac:graphicFrameMkLst>
        </pc:graphicFrameChg>
        <pc:graphicFrameChg chg="add mod modGraphic">
          <ac:chgData name="Jonathan A. Munoz" userId="bcb6c17c-bdc4-4606-82ed-83edeed7a423" providerId="ADAL" clId="{E0A50670-AA8E-42D1-A272-9CEC87890B72}" dt="2024-05-30T22:07:25.662" v="874" actId="20577"/>
          <ac:graphicFrameMkLst>
            <pc:docMk/>
            <pc:sldMk cId="2823569744" sldId="368"/>
            <ac:graphicFrameMk id="36" creationId="{1814AEA0-E5EB-F8BB-E563-18B921006EAD}"/>
          </ac:graphicFrameMkLst>
        </pc:graphicFrameChg>
        <pc:picChg chg="add del mod">
          <ac:chgData name="Jonathan A. Munoz" userId="bcb6c17c-bdc4-4606-82ed-83edeed7a423" providerId="ADAL" clId="{E0A50670-AA8E-42D1-A272-9CEC87890B72}" dt="2024-05-30T21:34:54.305" v="255" actId="478"/>
          <ac:picMkLst>
            <pc:docMk/>
            <pc:sldMk cId="2823569744" sldId="368"/>
            <ac:picMk id="3" creationId="{21E9FBAD-A517-014F-546D-FA3398644768}"/>
          </ac:picMkLst>
        </pc:picChg>
        <pc:picChg chg="add del mod">
          <ac:chgData name="Jonathan A. Munoz" userId="bcb6c17c-bdc4-4606-82ed-83edeed7a423" providerId="ADAL" clId="{E0A50670-AA8E-42D1-A272-9CEC87890B72}" dt="2024-05-30T21:32:10.916" v="226" actId="478"/>
          <ac:picMkLst>
            <pc:docMk/>
            <pc:sldMk cId="2823569744" sldId="368"/>
            <ac:picMk id="5" creationId="{42CCB9D6-D376-81A0-39F1-458400646AC8}"/>
          </ac:picMkLst>
        </pc:picChg>
        <pc:picChg chg="add mod">
          <ac:chgData name="Jonathan A. Munoz" userId="bcb6c17c-bdc4-4606-82ed-83edeed7a423" providerId="ADAL" clId="{E0A50670-AA8E-42D1-A272-9CEC87890B72}" dt="2024-05-30T21:47:29.750" v="555" actId="1037"/>
          <ac:picMkLst>
            <pc:docMk/>
            <pc:sldMk cId="2823569744" sldId="368"/>
            <ac:picMk id="6" creationId="{65ADFE72-BB93-837B-1155-9E7D8E77E0F9}"/>
          </ac:picMkLst>
        </pc:picChg>
        <pc:picChg chg="mod">
          <ac:chgData name="Jonathan A. Munoz" userId="bcb6c17c-bdc4-4606-82ed-83edeed7a423" providerId="ADAL" clId="{E0A50670-AA8E-42D1-A272-9CEC87890B72}" dt="2024-05-30T21:38:40.930" v="354"/>
          <ac:picMkLst>
            <pc:docMk/>
            <pc:sldMk cId="2823569744" sldId="368"/>
            <ac:picMk id="11" creationId="{A7867648-EAD8-36D2-C50F-D0ECC027C587}"/>
          </ac:picMkLst>
        </pc:picChg>
        <pc:picChg chg="mod">
          <ac:chgData name="Jonathan A. Munoz" userId="bcb6c17c-bdc4-4606-82ed-83edeed7a423" providerId="ADAL" clId="{E0A50670-AA8E-42D1-A272-9CEC87890B72}" dt="2024-05-30T21:38:40.930" v="354"/>
          <ac:picMkLst>
            <pc:docMk/>
            <pc:sldMk cId="2823569744" sldId="368"/>
            <ac:picMk id="12" creationId="{61F7FCBD-0652-79FF-E2E5-737A19F6989B}"/>
          </ac:picMkLst>
        </pc:picChg>
        <pc:picChg chg="mod">
          <ac:chgData name="Jonathan A. Munoz" userId="bcb6c17c-bdc4-4606-82ed-83edeed7a423" providerId="ADAL" clId="{E0A50670-AA8E-42D1-A272-9CEC87890B72}" dt="2024-05-30T21:38:40.930" v="354"/>
          <ac:picMkLst>
            <pc:docMk/>
            <pc:sldMk cId="2823569744" sldId="368"/>
            <ac:picMk id="13" creationId="{48CCF62A-2730-36EB-9994-77D009C9F01F}"/>
          </ac:picMkLst>
        </pc:picChg>
        <pc:picChg chg="mod">
          <ac:chgData name="Jonathan A. Munoz" userId="bcb6c17c-bdc4-4606-82ed-83edeed7a423" providerId="ADAL" clId="{E0A50670-AA8E-42D1-A272-9CEC87890B72}" dt="2024-05-30T21:38:40.930" v="354"/>
          <ac:picMkLst>
            <pc:docMk/>
            <pc:sldMk cId="2823569744" sldId="368"/>
            <ac:picMk id="14" creationId="{C2F6766C-9FCD-1B2B-F4EB-A30CAF023241}"/>
          </ac:picMkLst>
        </pc:picChg>
        <pc:picChg chg="mod">
          <ac:chgData name="Jonathan A. Munoz" userId="bcb6c17c-bdc4-4606-82ed-83edeed7a423" providerId="ADAL" clId="{E0A50670-AA8E-42D1-A272-9CEC87890B72}" dt="2024-05-30T21:38:40.930" v="354"/>
          <ac:picMkLst>
            <pc:docMk/>
            <pc:sldMk cId="2823569744" sldId="368"/>
            <ac:picMk id="15" creationId="{E5B68FB5-DC0F-4FE8-B7DB-B4276FA43C1D}"/>
          </ac:picMkLst>
        </pc:picChg>
        <pc:picChg chg="mod">
          <ac:chgData name="Jonathan A. Munoz" userId="bcb6c17c-bdc4-4606-82ed-83edeed7a423" providerId="ADAL" clId="{E0A50670-AA8E-42D1-A272-9CEC87890B72}" dt="2024-05-30T21:38:40.930" v="354"/>
          <ac:picMkLst>
            <pc:docMk/>
            <pc:sldMk cId="2823569744" sldId="368"/>
            <ac:picMk id="16" creationId="{39764F08-C713-3132-DF9D-3ECDC756EE70}"/>
          </ac:picMkLst>
        </pc:picChg>
        <pc:picChg chg="mod">
          <ac:chgData name="Jonathan A. Munoz" userId="bcb6c17c-bdc4-4606-82ed-83edeed7a423" providerId="ADAL" clId="{E0A50670-AA8E-42D1-A272-9CEC87890B72}" dt="2024-05-30T21:38:40.930" v="354"/>
          <ac:picMkLst>
            <pc:docMk/>
            <pc:sldMk cId="2823569744" sldId="368"/>
            <ac:picMk id="17" creationId="{6392EF77-6FD6-45E3-9695-806D93F77C06}"/>
          </ac:picMkLst>
        </pc:picChg>
        <pc:picChg chg="add mod">
          <ac:chgData name="Jonathan A. Munoz" userId="bcb6c17c-bdc4-4606-82ed-83edeed7a423" providerId="ADAL" clId="{E0A50670-AA8E-42D1-A272-9CEC87890B72}" dt="2024-05-30T21:47:29.750" v="555" actId="1037"/>
          <ac:picMkLst>
            <pc:docMk/>
            <pc:sldMk cId="2823569744" sldId="368"/>
            <ac:picMk id="22" creationId="{6CBB926C-4796-380C-D776-ED2C8C381D96}"/>
          </ac:picMkLst>
        </pc:picChg>
        <pc:picChg chg="add mod">
          <ac:chgData name="Jonathan A. Munoz" userId="bcb6c17c-bdc4-4606-82ed-83edeed7a423" providerId="ADAL" clId="{E0A50670-AA8E-42D1-A272-9CEC87890B72}" dt="2024-05-30T21:47:48.767" v="569" actId="1037"/>
          <ac:picMkLst>
            <pc:docMk/>
            <pc:sldMk cId="2823569744" sldId="368"/>
            <ac:picMk id="26" creationId="{CB5B2827-582B-E8C0-CD4A-50179AA312CA}"/>
          </ac:picMkLst>
        </pc:picChg>
        <pc:picChg chg="mod">
          <ac:chgData name="Jonathan A. Munoz" userId="bcb6c17c-bdc4-4606-82ed-83edeed7a423" providerId="ADAL" clId="{E0A50670-AA8E-42D1-A272-9CEC87890B72}" dt="2024-05-30T21:46:05.531" v="526"/>
          <ac:picMkLst>
            <pc:docMk/>
            <pc:sldMk cId="2823569744" sldId="368"/>
            <ac:picMk id="29" creationId="{D73AF9A4-A87F-90DE-2D88-9F0664EE30EE}"/>
          </ac:picMkLst>
        </pc:picChg>
        <pc:picChg chg="mod">
          <ac:chgData name="Jonathan A. Munoz" userId="bcb6c17c-bdc4-4606-82ed-83edeed7a423" providerId="ADAL" clId="{E0A50670-AA8E-42D1-A272-9CEC87890B72}" dt="2024-05-30T21:46:05.531" v="526"/>
          <ac:picMkLst>
            <pc:docMk/>
            <pc:sldMk cId="2823569744" sldId="368"/>
            <ac:picMk id="30" creationId="{1DED9D6E-22D4-EDDE-5FF3-B976B1559112}"/>
          </ac:picMkLst>
        </pc:picChg>
        <pc:picChg chg="mod">
          <ac:chgData name="Jonathan A. Munoz" userId="bcb6c17c-bdc4-4606-82ed-83edeed7a423" providerId="ADAL" clId="{E0A50670-AA8E-42D1-A272-9CEC87890B72}" dt="2024-05-30T21:46:05.531" v="526"/>
          <ac:picMkLst>
            <pc:docMk/>
            <pc:sldMk cId="2823569744" sldId="368"/>
            <ac:picMk id="31" creationId="{8E6AD007-748A-AE3E-38E9-E0FAC8352730}"/>
          </ac:picMkLst>
        </pc:picChg>
        <pc:picChg chg="mod">
          <ac:chgData name="Jonathan A. Munoz" userId="bcb6c17c-bdc4-4606-82ed-83edeed7a423" providerId="ADAL" clId="{E0A50670-AA8E-42D1-A272-9CEC87890B72}" dt="2024-05-30T21:46:05.531" v="526"/>
          <ac:picMkLst>
            <pc:docMk/>
            <pc:sldMk cId="2823569744" sldId="368"/>
            <ac:picMk id="32" creationId="{40FEEC3E-0701-201C-7D54-CC69BBCD0A99}"/>
          </ac:picMkLst>
        </pc:picChg>
        <pc:picChg chg="mod">
          <ac:chgData name="Jonathan A. Munoz" userId="bcb6c17c-bdc4-4606-82ed-83edeed7a423" providerId="ADAL" clId="{E0A50670-AA8E-42D1-A272-9CEC87890B72}" dt="2024-05-30T21:46:05.531" v="526"/>
          <ac:picMkLst>
            <pc:docMk/>
            <pc:sldMk cId="2823569744" sldId="368"/>
            <ac:picMk id="33" creationId="{393CE6E3-DAF5-DBC2-A07C-D5A0A2A6E336}"/>
          </ac:picMkLst>
        </pc:picChg>
        <pc:picChg chg="mod">
          <ac:chgData name="Jonathan A. Munoz" userId="bcb6c17c-bdc4-4606-82ed-83edeed7a423" providerId="ADAL" clId="{E0A50670-AA8E-42D1-A272-9CEC87890B72}" dt="2024-05-30T21:46:05.531" v="526"/>
          <ac:picMkLst>
            <pc:docMk/>
            <pc:sldMk cId="2823569744" sldId="368"/>
            <ac:picMk id="34" creationId="{5FB86CA0-562C-2296-38F6-A1E7C1CE2641}"/>
          </ac:picMkLst>
        </pc:picChg>
        <pc:picChg chg="mod">
          <ac:chgData name="Jonathan A. Munoz" userId="bcb6c17c-bdc4-4606-82ed-83edeed7a423" providerId="ADAL" clId="{E0A50670-AA8E-42D1-A272-9CEC87890B72}" dt="2024-05-30T21:46:05.531" v="526"/>
          <ac:picMkLst>
            <pc:docMk/>
            <pc:sldMk cId="2823569744" sldId="368"/>
            <ac:picMk id="35" creationId="{6D269952-4A79-1AD7-5E95-4BFEAF4FAEB0}"/>
          </ac:picMkLst>
        </pc:picChg>
        <pc:picChg chg="add mod">
          <ac:chgData name="Jonathan A. Munoz" userId="bcb6c17c-bdc4-4606-82ed-83edeed7a423" providerId="ADAL" clId="{E0A50670-AA8E-42D1-A272-9CEC87890B72}" dt="2024-05-30T21:47:36.574" v="564" actId="1037"/>
          <ac:picMkLst>
            <pc:docMk/>
            <pc:sldMk cId="2823569744" sldId="368"/>
            <ac:picMk id="37" creationId="{DEDCC681-6E38-20DD-D82E-AC4433717594}"/>
          </ac:picMkLst>
        </pc:picChg>
        <pc:picChg chg="add mod">
          <ac:chgData name="Jonathan A. Munoz" userId="bcb6c17c-bdc4-4606-82ed-83edeed7a423" providerId="ADAL" clId="{E0A50670-AA8E-42D1-A272-9CEC87890B72}" dt="2024-05-30T21:51:46.345" v="616" actId="1076"/>
          <ac:picMkLst>
            <pc:docMk/>
            <pc:sldMk cId="2823569744" sldId="368"/>
            <ac:picMk id="40" creationId="{CF42657C-D969-1297-1482-2F467447B21E}"/>
          </ac:picMkLst>
        </pc:picChg>
      </pc:sldChg>
      <pc:sldChg chg="addSp delSp modSp add mod">
        <pc:chgData name="Jonathan A. Munoz" userId="bcb6c17c-bdc4-4606-82ed-83edeed7a423" providerId="ADAL" clId="{E0A50670-AA8E-42D1-A272-9CEC87890B72}" dt="2024-05-30T22:07:15.341" v="872" actId="242"/>
        <pc:sldMkLst>
          <pc:docMk/>
          <pc:sldMk cId="3226253492" sldId="369"/>
        </pc:sldMkLst>
        <pc:spChg chg="add del mod">
          <ac:chgData name="Jonathan A. Munoz" userId="bcb6c17c-bdc4-4606-82ed-83edeed7a423" providerId="ADAL" clId="{E0A50670-AA8E-42D1-A272-9CEC87890B72}" dt="2024-05-30T22:00:12.113" v="758" actId="21"/>
          <ac:spMkLst>
            <pc:docMk/>
            <pc:sldMk cId="3226253492" sldId="369"/>
            <ac:spMk id="4" creationId="{D3449D35-F4D4-B2D2-964D-816CC2CF123C}"/>
          </ac:spMkLst>
        </pc:spChg>
        <pc:spChg chg="mod">
          <ac:chgData name="Jonathan A. Munoz" userId="bcb6c17c-bdc4-4606-82ed-83edeed7a423" providerId="ADAL" clId="{E0A50670-AA8E-42D1-A272-9CEC87890B72}" dt="2024-05-30T21:58:19.551" v="736" actId="14100"/>
          <ac:spMkLst>
            <pc:docMk/>
            <pc:sldMk cId="3226253492" sldId="369"/>
            <ac:spMk id="7" creationId="{46A628CF-9581-EE13-CF40-BBF27562F369}"/>
          </ac:spMkLst>
        </pc:spChg>
        <pc:spChg chg="mod">
          <ac:chgData name="Jonathan A. Munoz" userId="bcb6c17c-bdc4-4606-82ed-83edeed7a423" providerId="ADAL" clId="{E0A50670-AA8E-42D1-A272-9CEC87890B72}" dt="2024-05-30T21:59:48.412" v="751" actId="20577"/>
          <ac:spMkLst>
            <pc:docMk/>
            <pc:sldMk cId="3226253492" sldId="369"/>
            <ac:spMk id="9" creationId="{C4FCBD76-61E8-61F3-C2C9-832D459F0692}"/>
          </ac:spMkLst>
        </pc:spChg>
        <pc:spChg chg="mod">
          <ac:chgData name="Jonathan A. Munoz" userId="bcb6c17c-bdc4-4606-82ed-83edeed7a423" providerId="ADAL" clId="{E0A50670-AA8E-42D1-A272-9CEC87890B72}" dt="2024-05-30T21:59:26.759" v="745" actId="1076"/>
          <ac:spMkLst>
            <pc:docMk/>
            <pc:sldMk cId="3226253492" sldId="369"/>
            <ac:spMk id="23" creationId="{1909F1B8-706F-26CF-591F-F7299D5185B7}"/>
          </ac:spMkLst>
        </pc:spChg>
        <pc:spChg chg="del">
          <ac:chgData name="Jonathan A. Munoz" userId="bcb6c17c-bdc4-4606-82ed-83edeed7a423" providerId="ADAL" clId="{E0A50670-AA8E-42D1-A272-9CEC87890B72}" dt="2024-05-30T21:59:29.956" v="746" actId="478"/>
          <ac:spMkLst>
            <pc:docMk/>
            <pc:sldMk cId="3226253492" sldId="369"/>
            <ac:spMk id="24" creationId="{E7B6DACC-4593-58D7-3AF7-1028531FB99D}"/>
          </ac:spMkLst>
        </pc:spChg>
        <pc:spChg chg="del">
          <ac:chgData name="Jonathan A. Munoz" userId="bcb6c17c-bdc4-4606-82ed-83edeed7a423" providerId="ADAL" clId="{E0A50670-AA8E-42D1-A272-9CEC87890B72}" dt="2024-05-30T21:59:29.956" v="746" actId="478"/>
          <ac:spMkLst>
            <pc:docMk/>
            <pc:sldMk cId="3226253492" sldId="369"/>
            <ac:spMk id="25" creationId="{5DEC7E72-BA69-C776-39E8-EAFDB2DA9187}"/>
          </ac:spMkLst>
        </pc:spChg>
        <pc:spChg chg="del">
          <ac:chgData name="Jonathan A. Munoz" userId="bcb6c17c-bdc4-4606-82ed-83edeed7a423" providerId="ADAL" clId="{E0A50670-AA8E-42D1-A272-9CEC87890B72}" dt="2024-05-30T21:59:29.956" v="746" actId="478"/>
          <ac:spMkLst>
            <pc:docMk/>
            <pc:sldMk cId="3226253492" sldId="369"/>
            <ac:spMk id="27" creationId="{275E83B3-75BC-2D6A-8666-8245051E0EE4}"/>
          </ac:spMkLst>
        </pc:spChg>
        <pc:spChg chg="add mod">
          <ac:chgData name="Jonathan A. Munoz" userId="bcb6c17c-bdc4-4606-82ed-83edeed7a423" providerId="ADAL" clId="{E0A50670-AA8E-42D1-A272-9CEC87890B72}" dt="2024-05-30T22:04:35.212" v="823" actId="1037"/>
          <ac:spMkLst>
            <pc:docMk/>
            <pc:sldMk cId="3226253492" sldId="369"/>
            <ac:spMk id="28" creationId="{1AAC90A5-02BB-7AFD-DCE6-793A51BE38BD}"/>
          </ac:spMkLst>
        </pc:spChg>
        <pc:spChg chg="add mod">
          <ac:chgData name="Jonathan A. Munoz" userId="bcb6c17c-bdc4-4606-82ed-83edeed7a423" providerId="ADAL" clId="{E0A50670-AA8E-42D1-A272-9CEC87890B72}" dt="2024-05-30T22:02:17.912" v="785" actId="14100"/>
          <ac:spMkLst>
            <pc:docMk/>
            <pc:sldMk cId="3226253492" sldId="369"/>
            <ac:spMk id="30" creationId="{F3F8E6EB-8507-8D42-07C9-FCFE3E02422F}"/>
          </ac:spMkLst>
        </pc:spChg>
        <pc:spChg chg="add mod">
          <ac:chgData name="Jonathan A. Munoz" userId="bcb6c17c-bdc4-4606-82ed-83edeed7a423" providerId="ADAL" clId="{E0A50670-AA8E-42D1-A272-9CEC87890B72}" dt="2024-05-30T22:01:43.129" v="778" actId="20577"/>
          <ac:spMkLst>
            <pc:docMk/>
            <pc:sldMk cId="3226253492" sldId="369"/>
            <ac:spMk id="33" creationId="{03100833-54CC-9BDA-B5FC-EA90EC44820C}"/>
          </ac:spMkLst>
        </pc:spChg>
        <pc:spChg chg="del">
          <ac:chgData name="Jonathan A. Munoz" userId="bcb6c17c-bdc4-4606-82ed-83edeed7a423" providerId="ADAL" clId="{E0A50670-AA8E-42D1-A272-9CEC87890B72}" dt="2024-05-30T21:59:29.956" v="746" actId="478"/>
          <ac:spMkLst>
            <pc:docMk/>
            <pc:sldMk cId="3226253492" sldId="369"/>
            <ac:spMk id="38" creationId="{9B58F0C6-225E-6131-DA7A-C33BAC61AA8F}"/>
          </ac:spMkLst>
        </pc:spChg>
        <pc:spChg chg="add mod">
          <ac:chgData name="Jonathan A. Munoz" userId="bcb6c17c-bdc4-4606-82ed-83edeed7a423" providerId="ADAL" clId="{E0A50670-AA8E-42D1-A272-9CEC87890B72}" dt="2024-05-30T22:04:29.149" v="818" actId="1037"/>
          <ac:spMkLst>
            <pc:docMk/>
            <pc:sldMk cId="3226253492" sldId="369"/>
            <ac:spMk id="39" creationId="{D2D9DF35-3D1E-7A6E-C833-95E3FBC7F2E0}"/>
          </ac:spMkLst>
        </pc:spChg>
        <pc:spChg chg="add mod">
          <ac:chgData name="Jonathan A. Munoz" userId="bcb6c17c-bdc4-4606-82ed-83edeed7a423" providerId="ADAL" clId="{E0A50670-AA8E-42D1-A272-9CEC87890B72}" dt="2024-05-30T22:05:37.036" v="840" actId="20577"/>
          <ac:spMkLst>
            <pc:docMk/>
            <pc:sldMk cId="3226253492" sldId="369"/>
            <ac:spMk id="42" creationId="{AC5A2CB3-8D19-6699-4C08-C3BF38E578B2}"/>
          </ac:spMkLst>
        </pc:spChg>
        <pc:spChg chg="add mod">
          <ac:chgData name="Jonathan A. Munoz" userId="bcb6c17c-bdc4-4606-82ed-83edeed7a423" providerId="ADAL" clId="{E0A50670-AA8E-42D1-A272-9CEC87890B72}" dt="2024-05-30T22:05:00.073" v="830" actId="1076"/>
          <ac:spMkLst>
            <pc:docMk/>
            <pc:sldMk cId="3226253492" sldId="369"/>
            <ac:spMk id="45" creationId="{9545A2A4-B15A-C3A2-96A5-9456F45B9098}"/>
          </ac:spMkLst>
        </pc:spChg>
        <pc:spChg chg="add mod">
          <ac:chgData name="Jonathan A. Munoz" userId="bcb6c17c-bdc4-4606-82ed-83edeed7a423" providerId="ADAL" clId="{E0A50670-AA8E-42D1-A272-9CEC87890B72}" dt="2024-05-30T22:00:08.445" v="756"/>
          <ac:spMkLst>
            <pc:docMk/>
            <pc:sldMk cId="3226253492" sldId="369"/>
            <ac:spMk id="48" creationId="{1A5BC3E2-8595-443C-A20B-2DF442BB0278}"/>
          </ac:spMkLst>
        </pc:spChg>
        <pc:spChg chg="add mod">
          <ac:chgData name="Jonathan A. Munoz" userId="bcb6c17c-bdc4-4606-82ed-83edeed7a423" providerId="ADAL" clId="{E0A50670-AA8E-42D1-A272-9CEC87890B72}" dt="2024-05-30T22:00:08.445" v="756"/>
          <ac:spMkLst>
            <pc:docMk/>
            <pc:sldMk cId="3226253492" sldId="369"/>
            <ac:spMk id="50" creationId="{B363A644-B85F-3F1F-2D52-D38B384488F2}"/>
          </ac:spMkLst>
        </pc:spChg>
        <pc:spChg chg="add mod">
          <ac:chgData name="Jonathan A. Munoz" userId="bcb6c17c-bdc4-4606-82ed-83edeed7a423" providerId="ADAL" clId="{E0A50670-AA8E-42D1-A272-9CEC87890B72}" dt="2024-05-30T22:00:08.445" v="756"/>
          <ac:spMkLst>
            <pc:docMk/>
            <pc:sldMk cId="3226253492" sldId="369"/>
            <ac:spMk id="53" creationId="{2EB37D9E-7514-B95E-CB14-3D7D89D0CDAE}"/>
          </ac:spMkLst>
        </pc:spChg>
        <pc:spChg chg="add mod">
          <ac:chgData name="Jonathan A. Munoz" userId="bcb6c17c-bdc4-4606-82ed-83edeed7a423" providerId="ADAL" clId="{E0A50670-AA8E-42D1-A272-9CEC87890B72}" dt="2024-05-30T22:04:35.212" v="823" actId="1037"/>
          <ac:spMkLst>
            <pc:docMk/>
            <pc:sldMk cId="3226253492" sldId="369"/>
            <ac:spMk id="56" creationId="{6BAB3D63-439B-4213-BA65-C2054BA27EBF}"/>
          </ac:spMkLst>
        </pc:spChg>
        <pc:spChg chg="add mod">
          <ac:chgData name="Jonathan A. Munoz" userId="bcb6c17c-bdc4-4606-82ed-83edeed7a423" providerId="ADAL" clId="{E0A50670-AA8E-42D1-A272-9CEC87890B72}" dt="2024-05-30T22:04:29.149" v="818" actId="1037"/>
          <ac:spMkLst>
            <pc:docMk/>
            <pc:sldMk cId="3226253492" sldId="369"/>
            <ac:spMk id="59" creationId="{EBB91604-296F-A864-29A1-50E18AB66E60}"/>
          </ac:spMkLst>
        </pc:spChg>
        <pc:grpChg chg="del mod">
          <ac:chgData name="Jonathan A. Munoz" userId="bcb6c17c-bdc4-4606-82ed-83edeed7a423" providerId="ADAL" clId="{E0A50670-AA8E-42D1-A272-9CEC87890B72}" dt="2024-05-30T21:54:26.414" v="691" actId="478"/>
          <ac:grpSpMkLst>
            <pc:docMk/>
            <pc:sldMk cId="3226253492" sldId="369"/>
            <ac:grpSpMk id="10" creationId="{F569AD6C-EED0-C843-722E-0C15896B5D8A}"/>
          </ac:grpSpMkLst>
        </pc:grpChg>
        <pc:graphicFrameChg chg="mod modGraphic">
          <ac:chgData name="Jonathan A. Munoz" userId="bcb6c17c-bdc4-4606-82ed-83edeed7a423" providerId="ADAL" clId="{E0A50670-AA8E-42D1-A272-9CEC87890B72}" dt="2024-05-30T22:07:15.341" v="872" actId="242"/>
          <ac:graphicFrameMkLst>
            <pc:docMk/>
            <pc:sldMk cId="3226253492" sldId="369"/>
            <ac:graphicFrameMk id="18" creationId="{8FCD72F2-B421-7577-E8B3-55B15920A945}"/>
          </ac:graphicFrameMkLst>
        </pc:graphicFrameChg>
        <pc:graphicFrameChg chg="add mod modGraphic">
          <ac:chgData name="Jonathan A. Munoz" userId="bcb6c17c-bdc4-4606-82ed-83edeed7a423" providerId="ADAL" clId="{E0A50670-AA8E-42D1-A272-9CEC87890B72}" dt="2024-05-30T22:06:57.132" v="865" actId="20577"/>
          <ac:graphicFrameMkLst>
            <pc:docMk/>
            <pc:sldMk cId="3226253492" sldId="369"/>
            <ac:graphicFrameMk id="31" creationId="{7F17CB70-5DAC-D185-8AEE-A94A135AA4AD}"/>
          </ac:graphicFrameMkLst>
        </pc:graphicFrameChg>
        <pc:graphicFrameChg chg="del">
          <ac:chgData name="Jonathan A. Munoz" userId="bcb6c17c-bdc4-4606-82ed-83edeed7a423" providerId="ADAL" clId="{E0A50670-AA8E-42D1-A272-9CEC87890B72}" dt="2024-05-30T21:59:29.956" v="746" actId="478"/>
          <ac:graphicFrameMkLst>
            <pc:docMk/>
            <pc:sldMk cId="3226253492" sldId="369"/>
            <ac:graphicFrameMk id="36" creationId="{1814AEA0-E5EB-F8BB-E563-18B921006EAD}"/>
          </ac:graphicFrameMkLst>
        </pc:graphicFrameChg>
        <pc:graphicFrameChg chg="add del mod modGraphic">
          <ac:chgData name="Jonathan A. Munoz" userId="bcb6c17c-bdc4-4606-82ed-83edeed7a423" providerId="ADAL" clId="{E0A50670-AA8E-42D1-A272-9CEC87890B72}" dt="2024-05-30T22:06:41.559" v="857" actId="20577"/>
          <ac:graphicFrameMkLst>
            <pc:docMk/>
            <pc:sldMk cId="3226253492" sldId="369"/>
            <ac:graphicFrameMk id="43" creationId="{A8B3FD42-1038-D81A-1CDA-AEB100E3E89E}"/>
          </ac:graphicFrameMkLst>
        </pc:graphicFrameChg>
        <pc:graphicFrameChg chg="add mod">
          <ac:chgData name="Jonathan A. Munoz" userId="bcb6c17c-bdc4-4606-82ed-83edeed7a423" providerId="ADAL" clId="{E0A50670-AA8E-42D1-A272-9CEC87890B72}" dt="2024-05-30T22:00:08.445" v="756"/>
          <ac:graphicFrameMkLst>
            <pc:docMk/>
            <pc:sldMk cId="3226253492" sldId="369"/>
            <ac:graphicFrameMk id="51" creationId="{A9868493-E784-E466-E7DF-5FE2C3614FFF}"/>
          </ac:graphicFrameMkLst>
        </pc:graphicFrameChg>
        <pc:picChg chg="add mod modCrop">
          <ac:chgData name="Jonathan A. Munoz" userId="bcb6c17c-bdc4-4606-82ed-83edeed7a423" providerId="ADAL" clId="{E0A50670-AA8E-42D1-A272-9CEC87890B72}" dt="2024-05-30T21:55:12.596" v="701" actId="1076"/>
          <ac:picMkLst>
            <pc:docMk/>
            <pc:sldMk cId="3226253492" sldId="369"/>
            <ac:picMk id="5" creationId="{6A97B701-1AEF-AC13-D0DE-295FDBFAD3B1}"/>
          </ac:picMkLst>
        </pc:picChg>
        <pc:picChg chg="mod">
          <ac:chgData name="Jonathan A. Munoz" userId="bcb6c17c-bdc4-4606-82ed-83edeed7a423" providerId="ADAL" clId="{E0A50670-AA8E-42D1-A272-9CEC87890B72}" dt="2024-05-30T21:59:41.016" v="749" actId="14100"/>
          <ac:picMkLst>
            <pc:docMk/>
            <pc:sldMk cId="3226253492" sldId="369"/>
            <ac:picMk id="6" creationId="{65ADFE72-BB93-837B-1155-9E7D8E77E0F9}"/>
          </ac:picMkLst>
        </pc:picChg>
        <pc:picChg chg="add del mod">
          <ac:chgData name="Jonathan A. Munoz" userId="bcb6c17c-bdc4-4606-82ed-83edeed7a423" providerId="ADAL" clId="{E0A50670-AA8E-42D1-A272-9CEC87890B72}" dt="2024-05-30T21:54:24.832" v="690" actId="478"/>
          <ac:picMkLst>
            <pc:docMk/>
            <pc:sldMk cId="3226253492" sldId="369"/>
            <ac:picMk id="19" creationId="{54B89CF9-4609-C951-A912-4B8C3DBD55E0}"/>
          </ac:picMkLst>
        </pc:picChg>
        <pc:picChg chg="add mod">
          <ac:chgData name="Jonathan A. Munoz" userId="bcb6c17c-bdc4-4606-82ed-83edeed7a423" providerId="ADAL" clId="{E0A50670-AA8E-42D1-A272-9CEC87890B72}" dt="2024-05-30T21:55:12.596" v="701" actId="1076"/>
          <ac:picMkLst>
            <pc:docMk/>
            <pc:sldMk cId="3226253492" sldId="369"/>
            <ac:picMk id="21" creationId="{D9879D2B-723A-30D6-C5A6-4C20D638C7E9}"/>
          </ac:picMkLst>
        </pc:picChg>
        <pc:picChg chg="mod">
          <ac:chgData name="Jonathan A. Munoz" userId="bcb6c17c-bdc4-4606-82ed-83edeed7a423" providerId="ADAL" clId="{E0A50670-AA8E-42D1-A272-9CEC87890B72}" dt="2024-05-30T21:59:22.638" v="744" actId="1076"/>
          <ac:picMkLst>
            <pc:docMk/>
            <pc:sldMk cId="3226253492" sldId="369"/>
            <ac:picMk id="22" creationId="{6CBB926C-4796-380C-D776-ED2C8C381D96}"/>
          </ac:picMkLst>
        </pc:picChg>
        <pc:picChg chg="del">
          <ac:chgData name="Jonathan A. Munoz" userId="bcb6c17c-bdc4-4606-82ed-83edeed7a423" providerId="ADAL" clId="{E0A50670-AA8E-42D1-A272-9CEC87890B72}" dt="2024-05-30T21:59:29.956" v="746" actId="478"/>
          <ac:picMkLst>
            <pc:docMk/>
            <pc:sldMk cId="3226253492" sldId="369"/>
            <ac:picMk id="26" creationId="{CB5B2827-582B-E8C0-CD4A-50179AA312CA}"/>
          </ac:picMkLst>
        </pc:picChg>
        <pc:picChg chg="add mod">
          <ac:chgData name="Jonathan A. Munoz" userId="bcb6c17c-bdc4-4606-82ed-83edeed7a423" providerId="ADAL" clId="{E0A50670-AA8E-42D1-A272-9CEC87890B72}" dt="2024-05-30T22:02:19.863" v="786" actId="14100"/>
          <ac:picMkLst>
            <pc:docMk/>
            <pc:sldMk cId="3226253492" sldId="369"/>
            <ac:picMk id="29" creationId="{45FE5C33-793F-2589-1D67-8E5588302434}"/>
          </ac:picMkLst>
        </pc:picChg>
        <pc:picChg chg="add mod">
          <ac:chgData name="Jonathan A. Munoz" userId="bcb6c17c-bdc4-4606-82ed-83edeed7a423" providerId="ADAL" clId="{E0A50670-AA8E-42D1-A272-9CEC87890B72}" dt="2024-05-30T22:01:38.143" v="775" actId="1076"/>
          <ac:picMkLst>
            <pc:docMk/>
            <pc:sldMk cId="3226253492" sldId="369"/>
            <ac:picMk id="32" creationId="{A5F8B236-D2C2-5F14-C7BE-630CBA9B214C}"/>
          </ac:picMkLst>
        </pc:picChg>
        <pc:picChg chg="add del mod">
          <ac:chgData name="Jonathan A. Munoz" userId="bcb6c17c-bdc4-4606-82ed-83edeed7a423" providerId="ADAL" clId="{E0A50670-AA8E-42D1-A272-9CEC87890B72}" dt="2024-05-30T22:00:47.811" v="766" actId="478"/>
          <ac:picMkLst>
            <pc:docMk/>
            <pc:sldMk cId="3226253492" sldId="369"/>
            <ac:picMk id="34" creationId="{FB7C6120-9E3F-30E5-53B8-97EE0DD4B4EC}"/>
          </ac:picMkLst>
        </pc:picChg>
        <pc:picChg chg="add del mod">
          <ac:chgData name="Jonathan A. Munoz" userId="bcb6c17c-bdc4-4606-82ed-83edeed7a423" providerId="ADAL" clId="{E0A50670-AA8E-42D1-A272-9CEC87890B72}" dt="2024-05-30T22:00:49.029" v="767" actId="478"/>
          <ac:picMkLst>
            <pc:docMk/>
            <pc:sldMk cId="3226253492" sldId="369"/>
            <ac:picMk id="35" creationId="{EBDF6BE2-4E3F-3B4A-DF44-E3A804ED35CE}"/>
          </ac:picMkLst>
        </pc:picChg>
        <pc:picChg chg="del">
          <ac:chgData name="Jonathan A. Munoz" userId="bcb6c17c-bdc4-4606-82ed-83edeed7a423" providerId="ADAL" clId="{E0A50670-AA8E-42D1-A272-9CEC87890B72}" dt="2024-05-30T21:59:29.956" v="746" actId="478"/>
          <ac:picMkLst>
            <pc:docMk/>
            <pc:sldMk cId="3226253492" sldId="369"/>
            <ac:picMk id="37" creationId="{DEDCC681-6E38-20DD-D82E-AC4433717594}"/>
          </ac:picMkLst>
        </pc:picChg>
        <pc:picChg chg="del">
          <ac:chgData name="Jonathan A. Munoz" userId="bcb6c17c-bdc4-4606-82ed-83edeed7a423" providerId="ADAL" clId="{E0A50670-AA8E-42D1-A272-9CEC87890B72}" dt="2024-05-30T21:58:27.799" v="737" actId="478"/>
          <ac:picMkLst>
            <pc:docMk/>
            <pc:sldMk cId="3226253492" sldId="369"/>
            <ac:picMk id="40" creationId="{CF42657C-D969-1297-1482-2F467447B21E}"/>
          </ac:picMkLst>
        </pc:picChg>
        <pc:picChg chg="add mod">
          <ac:chgData name="Jonathan A. Munoz" userId="bcb6c17c-bdc4-4606-82ed-83edeed7a423" providerId="ADAL" clId="{E0A50670-AA8E-42D1-A272-9CEC87890B72}" dt="2024-05-30T22:05:09.330" v="833" actId="1076"/>
          <ac:picMkLst>
            <pc:docMk/>
            <pc:sldMk cId="3226253492" sldId="369"/>
            <ac:picMk id="41" creationId="{78FF61FA-41AA-2742-B669-E32912A55074}"/>
          </ac:picMkLst>
        </pc:picChg>
        <pc:picChg chg="add mod">
          <ac:chgData name="Jonathan A. Munoz" userId="bcb6c17c-bdc4-4606-82ed-83edeed7a423" providerId="ADAL" clId="{E0A50670-AA8E-42D1-A272-9CEC87890B72}" dt="2024-05-30T22:05:00.073" v="830" actId="1076"/>
          <ac:picMkLst>
            <pc:docMk/>
            <pc:sldMk cId="3226253492" sldId="369"/>
            <ac:picMk id="44" creationId="{63A76106-D4C5-4ACD-2ACA-F54A5A13F5DA}"/>
          </ac:picMkLst>
        </pc:picChg>
        <pc:picChg chg="add del mod">
          <ac:chgData name="Jonathan A. Munoz" userId="bcb6c17c-bdc4-4606-82ed-83edeed7a423" providerId="ADAL" clId="{E0A50670-AA8E-42D1-A272-9CEC87890B72}" dt="2024-05-30T22:04:43.758" v="824" actId="478"/>
          <ac:picMkLst>
            <pc:docMk/>
            <pc:sldMk cId="3226253492" sldId="369"/>
            <ac:picMk id="46" creationId="{6B4B07D8-095C-C383-C3E7-6467D8AAD832}"/>
          </ac:picMkLst>
        </pc:picChg>
        <pc:picChg chg="add del mod">
          <ac:chgData name="Jonathan A. Munoz" userId="bcb6c17c-bdc4-4606-82ed-83edeed7a423" providerId="ADAL" clId="{E0A50670-AA8E-42D1-A272-9CEC87890B72}" dt="2024-05-30T22:04:45.167" v="825" actId="478"/>
          <ac:picMkLst>
            <pc:docMk/>
            <pc:sldMk cId="3226253492" sldId="369"/>
            <ac:picMk id="47" creationId="{4209F499-033E-1B18-9AF1-0C0EF1117F71}"/>
          </ac:picMkLst>
        </pc:picChg>
        <pc:picChg chg="add mod">
          <ac:chgData name="Jonathan A. Munoz" userId="bcb6c17c-bdc4-4606-82ed-83edeed7a423" providerId="ADAL" clId="{E0A50670-AA8E-42D1-A272-9CEC87890B72}" dt="2024-05-30T22:00:08.445" v="756"/>
          <ac:picMkLst>
            <pc:docMk/>
            <pc:sldMk cId="3226253492" sldId="369"/>
            <ac:picMk id="49" creationId="{F4BF3BD6-31A4-F3B5-5DB6-AA3254D2AEB2}"/>
          </ac:picMkLst>
        </pc:picChg>
        <pc:picChg chg="add mod">
          <ac:chgData name="Jonathan A. Munoz" userId="bcb6c17c-bdc4-4606-82ed-83edeed7a423" providerId="ADAL" clId="{E0A50670-AA8E-42D1-A272-9CEC87890B72}" dt="2024-05-30T22:00:08.445" v="756"/>
          <ac:picMkLst>
            <pc:docMk/>
            <pc:sldMk cId="3226253492" sldId="369"/>
            <ac:picMk id="52" creationId="{F6D3E974-D733-D917-B73D-B8A3250611F5}"/>
          </ac:picMkLst>
        </pc:picChg>
        <pc:picChg chg="add mod">
          <ac:chgData name="Jonathan A. Munoz" userId="bcb6c17c-bdc4-4606-82ed-83edeed7a423" providerId="ADAL" clId="{E0A50670-AA8E-42D1-A272-9CEC87890B72}" dt="2024-05-30T22:00:08.445" v="756"/>
          <ac:picMkLst>
            <pc:docMk/>
            <pc:sldMk cId="3226253492" sldId="369"/>
            <ac:picMk id="54" creationId="{0258BC12-9A1E-CD0A-50C6-1652C4D1A54C}"/>
          </ac:picMkLst>
        </pc:picChg>
        <pc:picChg chg="add mod">
          <ac:chgData name="Jonathan A. Munoz" userId="bcb6c17c-bdc4-4606-82ed-83edeed7a423" providerId="ADAL" clId="{E0A50670-AA8E-42D1-A272-9CEC87890B72}" dt="2024-05-30T22:00:08.445" v="756"/>
          <ac:picMkLst>
            <pc:docMk/>
            <pc:sldMk cId="3226253492" sldId="369"/>
            <ac:picMk id="55" creationId="{6DB1EC47-62C3-C834-71AD-9148C5DF7C03}"/>
          </ac:picMkLst>
        </pc:picChg>
        <pc:picChg chg="add mod">
          <ac:chgData name="Jonathan A. Munoz" userId="bcb6c17c-bdc4-4606-82ed-83edeed7a423" providerId="ADAL" clId="{E0A50670-AA8E-42D1-A272-9CEC87890B72}" dt="2024-05-30T22:01:23.891" v="772" actId="1076"/>
          <ac:picMkLst>
            <pc:docMk/>
            <pc:sldMk cId="3226253492" sldId="369"/>
            <ac:picMk id="58" creationId="{F8AC826B-11D8-B15F-FCB4-F922A1B66196}"/>
          </ac:picMkLst>
        </pc:picChg>
        <pc:picChg chg="add mod">
          <ac:chgData name="Jonathan A. Munoz" userId="bcb6c17c-bdc4-4606-82ed-83edeed7a423" providerId="ADAL" clId="{E0A50670-AA8E-42D1-A272-9CEC87890B72}" dt="2024-05-30T22:04:50.652" v="827" actId="1076"/>
          <ac:picMkLst>
            <pc:docMk/>
            <pc:sldMk cId="3226253492" sldId="369"/>
            <ac:picMk id="60" creationId="{0D19AA59-6DAC-ADC2-0244-632CAED36DD8}"/>
          </ac:picMkLst>
        </pc:picChg>
      </pc:sldChg>
    </pc:docChg>
  </pc:docChgLst>
  <pc:docChgLst>
    <pc:chgData name="Carlos Aristizabal" userId="96a33099-799b-458d-b2ba-0236ea13ff10" providerId="ADAL" clId="{1A1E72AE-5B0B-41AE-9238-B86FC694C358}"/>
    <pc:docChg chg="undo custSel addSld delSld modSld">
      <pc:chgData name="Carlos Aristizabal" userId="96a33099-799b-458d-b2ba-0236ea13ff10" providerId="ADAL" clId="{1A1E72AE-5B0B-41AE-9238-B86FC694C358}" dt="2024-10-25T15:39:37.859" v="1177" actId="20577"/>
      <pc:docMkLst>
        <pc:docMk/>
      </pc:docMkLst>
      <pc:sldChg chg="del">
        <pc:chgData name="Carlos Aristizabal" userId="96a33099-799b-458d-b2ba-0236ea13ff10" providerId="ADAL" clId="{1A1E72AE-5B0B-41AE-9238-B86FC694C358}" dt="2024-10-25T15:36:45.507" v="1139" actId="47"/>
        <pc:sldMkLst>
          <pc:docMk/>
          <pc:sldMk cId="1054681367" sldId="257"/>
        </pc:sldMkLst>
      </pc:sldChg>
      <pc:sldChg chg="del">
        <pc:chgData name="Carlos Aristizabal" userId="96a33099-799b-458d-b2ba-0236ea13ff10" providerId="ADAL" clId="{1A1E72AE-5B0B-41AE-9238-B86FC694C358}" dt="2024-10-25T15:36:47.665" v="1140" actId="47"/>
        <pc:sldMkLst>
          <pc:docMk/>
          <pc:sldMk cId="2062002459" sldId="259"/>
        </pc:sldMkLst>
      </pc:sldChg>
      <pc:sldChg chg="modSp mod">
        <pc:chgData name="Carlos Aristizabal" userId="96a33099-799b-458d-b2ba-0236ea13ff10" providerId="ADAL" clId="{1A1E72AE-5B0B-41AE-9238-B86FC694C358}" dt="2024-10-25T14:55:45.598" v="17" actId="20577"/>
        <pc:sldMkLst>
          <pc:docMk/>
          <pc:sldMk cId="2846173780" sldId="262"/>
        </pc:sldMkLst>
        <pc:spChg chg="mod">
          <ac:chgData name="Carlos Aristizabal" userId="96a33099-799b-458d-b2ba-0236ea13ff10" providerId="ADAL" clId="{1A1E72AE-5B0B-41AE-9238-B86FC694C358}" dt="2024-10-25T14:55:45.598" v="17" actId="20577"/>
          <ac:spMkLst>
            <pc:docMk/>
            <pc:sldMk cId="2846173780" sldId="262"/>
            <ac:spMk id="2" creationId="{48D6DEDF-4AD3-2792-10FF-18B50E528E24}"/>
          </ac:spMkLst>
        </pc:spChg>
      </pc:sldChg>
      <pc:sldChg chg="del">
        <pc:chgData name="Carlos Aristizabal" userId="96a33099-799b-458d-b2ba-0236ea13ff10" providerId="ADAL" clId="{1A1E72AE-5B0B-41AE-9238-B86FC694C358}" dt="2024-10-25T15:36:32.427" v="1135" actId="47"/>
        <pc:sldMkLst>
          <pc:docMk/>
          <pc:sldMk cId="4092559539" sldId="264"/>
        </pc:sldMkLst>
      </pc:sldChg>
      <pc:sldChg chg="addSp delSp modSp mod">
        <pc:chgData name="Carlos Aristizabal" userId="96a33099-799b-458d-b2ba-0236ea13ff10" providerId="ADAL" clId="{1A1E72AE-5B0B-41AE-9238-B86FC694C358}" dt="2024-10-25T15:25:42.013" v="575" actId="207"/>
        <pc:sldMkLst>
          <pc:docMk/>
          <pc:sldMk cId="3531037552" sldId="265"/>
        </pc:sldMkLst>
        <pc:spChg chg="del mod">
          <ac:chgData name="Carlos Aristizabal" userId="96a33099-799b-458d-b2ba-0236ea13ff10" providerId="ADAL" clId="{1A1E72AE-5B0B-41AE-9238-B86FC694C358}" dt="2024-10-25T15:11:14.552" v="335" actId="478"/>
          <ac:spMkLst>
            <pc:docMk/>
            <pc:sldMk cId="3531037552" sldId="265"/>
            <ac:spMk id="2" creationId="{D7BBEDA8-66BD-24D7-4CF0-509FE80967A5}"/>
          </ac:spMkLst>
        </pc:spChg>
        <pc:spChg chg="mod">
          <ac:chgData name="Carlos Aristizabal" userId="96a33099-799b-458d-b2ba-0236ea13ff10" providerId="ADAL" clId="{1A1E72AE-5B0B-41AE-9238-B86FC694C358}" dt="2024-10-25T15:11:19.332" v="337" actId="27636"/>
          <ac:spMkLst>
            <pc:docMk/>
            <pc:sldMk cId="3531037552" sldId="265"/>
            <ac:spMk id="3" creationId="{D34DDD74-C18B-873B-8BAC-B06C1366EF39}"/>
          </ac:spMkLst>
        </pc:spChg>
        <pc:spChg chg="add mod">
          <ac:chgData name="Carlos Aristizabal" userId="96a33099-799b-458d-b2ba-0236ea13ff10" providerId="ADAL" clId="{1A1E72AE-5B0B-41AE-9238-B86FC694C358}" dt="2024-10-25T15:25:42.013" v="575" actId="207"/>
          <ac:spMkLst>
            <pc:docMk/>
            <pc:sldMk cId="3531037552" sldId="265"/>
            <ac:spMk id="5" creationId="{B132B549-7F5D-E1DE-528A-3127F53F0F6A}"/>
          </ac:spMkLst>
        </pc:spChg>
        <pc:picChg chg="del">
          <ac:chgData name="Carlos Aristizabal" userId="96a33099-799b-458d-b2ba-0236ea13ff10" providerId="ADAL" clId="{1A1E72AE-5B0B-41AE-9238-B86FC694C358}" dt="2024-10-25T15:11:23.359" v="338" actId="478"/>
          <ac:picMkLst>
            <pc:docMk/>
            <pc:sldMk cId="3531037552" sldId="265"/>
            <ac:picMk id="4" creationId="{D8F7E6BC-2CE9-2FA5-2DA7-550C99934238}"/>
          </ac:picMkLst>
        </pc:picChg>
        <pc:picChg chg="del">
          <ac:chgData name="Carlos Aristizabal" userId="96a33099-799b-458d-b2ba-0236ea13ff10" providerId="ADAL" clId="{1A1E72AE-5B0B-41AE-9238-B86FC694C358}" dt="2024-10-25T15:11:25.443" v="341" actId="478"/>
          <ac:picMkLst>
            <pc:docMk/>
            <pc:sldMk cId="3531037552" sldId="265"/>
            <ac:picMk id="6" creationId="{5B274491-366A-9052-D783-C4F01B199C15}"/>
          </ac:picMkLst>
        </pc:picChg>
        <pc:picChg chg="del">
          <ac:chgData name="Carlos Aristizabal" userId="96a33099-799b-458d-b2ba-0236ea13ff10" providerId="ADAL" clId="{1A1E72AE-5B0B-41AE-9238-B86FC694C358}" dt="2024-10-25T15:11:27.159" v="344" actId="478"/>
          <ac:picMkLst>
            <pc:docMk/>
            <pc:sldMk cId="3531037552" sldId="265"/>
            <ac:picMk id="7" creationId="{686F0EA7-1038-229E-8163-9BEFA8EBE0D9}"/>
          </ac:picMkLst>
        </pc:picChg>
        <pc:picChg chg="del">
          <ac:chgData name="Carlos Aristizabal" userId="96a33099-799b-458d-b2ba-0236ea13ff10" providerId="ADAL" clId="{1A1E72AE-5B0B-41AE-9238-B86FC694C358}" dt="2024-10-25T15:11:24.852" v="340" actId="478"/>
          <ac:picMkLst>
            <pc:docMk/>
            <pc:sldMk cId="3531037552" sldId="265"/>
            <ac:picMk id="8" creationId="{6831C663-3397-D191-F820-E7F1EBB3EDA3}"/>
          </ac:picMkLst>
        </pc:picChg>
        <pc:picChg chg="del">
          <ac:chgData name="Carlos Aristizabal" userId="96a33099-799b-458d-b2ba-0236ea13ff10" providerId="ADAL" clId="{1A1E72AE-5B0B-41AE-9238-B86FC694C358}" dt="2024-10-25T15:11:24.291" v="339" actId="478"/>
          <ac:picMkLst>
            <pc:docMk/>
            <pc:sldMk cId="3531037552" sldId="265"/>
            <ac:picMk id="9" creationId="{7452CE29-7610-8F0C-AC26-8625364F9939}"/>
          </ac:picMkLst>
        </pc:picChg>
        <pc:picChg chg="del">
          <ac:chgData name="Carlos Aristizabal" userId="96a33099-799b-458d-b2ba-0236ea13ff10" providerId="ADAL" clId="{1A1E72AE-5B0B-41AE-9238-B86FC694C358}" dt="2024-10-25T15:11:25.924" v="342" actId="478"/>
          <ac:picMkLst>
            <pc:docMk/>
            <pc:sldMk cId="3531037552" sldId="265"/>
            <ac:picMk id="10" creationId="{C7A2C31F-0C9D-B936-9377-47A967FD5C23}"/>
          </ac:picMkLst>
        </pc:picChg>
        <pc:picChg chg="del">
          <ac:chgData name="Carlos Aristizabal" userId="96a33099-799b-458d-b2ba-0236ea13ff10" providerId="ADAL" clId="{1A1E72AE-5B0B-41AE-9238-B86FC694C358}" dt="2024-10-25T15:11:27.734" v="345" actId="478"/>
          <ac:picMkLst>
            <pc:docMk/>
            <pc:sldMk cId="3531037552" sldId="265"/>
            <ac:picMk id="11" creationId="{C1F30186-F2D6-73F1-CFE0-A522C20F9E0C}"/>
          </ac:picMkLst>
        </pc:picChg>
        <pc:picChg chg="del">
          <ac:chgData name="Carlos Aristizabal" userId="96a33099-799b-458d-b2ba-0236ea13ff10" providerId="ADAL" clId="{1A1E72AE-5B0B-41AE-9238-B86FC694C358}" dt="2024-10-25T15:11:30.467" v="346" actId="478"/>
          <ac:picMkLst>
            <pc:docMk/>
            <pc:sldMk cId="3531037552" sldId="265"/>
            <ac:picMk id="12" creationId="{80B18DC5-379B-D030-99D1-83BACC99F737}"/>
          </ac:picMkLst>
        </pc:picChg>
        <pc:picChg chg="del">
          <ac:chgData name="Carlos Aristizabal" userId="96a33099-799b-458d-b2ba-0236ea13ff10" providerId="ADAL" clId="{1A1E72AE-5B0B-41AE-9238-B86FC694C358}" dt="2024-10-25T15:11:26.451" v="343" actId="478"/>
          <ac:picMkLst>
            <pc:docMk/>
            <pc:sldMk cId="3531037552" sldId="265"/>
            <ac:picMk id="13" creationId="{EA519A66-F2BD-4694-5140-72D0848DE211}"/>
          </ac:picMkLst>
        </pc:picChg>
        <pc:picChg chg="del">
          <ac:chgData name="Carlos Aristizabal" userId="96a33099-799b-458d-b2ba-0236ea13ff10" providerId="ADAL" clId="{1A1E72AE-5B0B-41AE-9238-B86FC694C358}" dt="2024-10-25T15:11:31.426" v="347" actId="478"/>
          <ac:picMkLst>
            <pc:docMk/>
            <pc:sldMk cId="3531037552" sldId="265"/>
            <ac:picMk id="14" creationId="{EEFF20EE-812F-DA48-C2F9-2FEB0EFEA16F}"/>
          </ac:picMkLst>
        </pc:picChg>
        <pc:picChg chg="add mod">
          <ac:chgData name="Carlos Aristizabal" userId="96a33099-799b-458d-b2ba-0236ea13ff10" providerId="ADAL" clId="{1A1E72AE-5B0B-41AE-9238-B86FC694C358}" dt="2024-10-25T15:14:59.676" v="424" actId="1076"/>
          <ac:picMkLst>
            <pc:docMk/>
            <pc:sldMk cId="3531037552" sldId="265"/>
            <ac:picMk id="16" creationId="{1F424514-403C-26F9-1326-7B327DA88BB8}"/>
          </ac:picMkLst>
        </pc:picChg>
      </pc:sldChg>
      <pc:sldChg chg="del">
        <pc:chgData name="Carlos Aristizabal" userId="96a33099-799b-458d-b2ba-0236ea13ff10" providerId="ADAL" clId="{1A1E72AE-5B0B-41AE-9238-B86FC694C358}" dt="2024-10-25T15:36:31.128" v="1134" actId="47"/>
        <pc:sldMkLst>
          <pc:docMk/>
          <pc:sldMk cId="3832958878" sldId="266"/>
        </pc:sldMkLst>
      </pc:sldChg>
      <pc:sldChg chg="del">
        <pc:chgData name="Carlos Aristizabal" userId="96a33099-799b-458d-b2ba-0236ea13ff10" providerId="ADAL" clId="{1A1E72AE-5B0B-41AE-9238-B86FC694C358}" dt="2024-10-25T15:36:35.393" v="1136" actId="47"/>
        <pc:sldMkLst>
          <pc:docMk/>
          <pc:sldMk cId="1983198663" sldId="268"/>
        </pc:sldMkLst>
      </pc:sldChg>
      <pc:sldChg chg="del">
        <pc:chgData name="Carlos Aristizabal" userId="96a33099-799b-458d-b2ba-0236ea13ff10" providerId="ADAL" clId="{1A1E72AE-5B0B-41AE-9238-B86FC694C358}" dt="2024-10-25T14:56:08.404" v="18" actId="47"/>
        <pc:sldMkLst>
          <pc:docMk/>
          <pc:sldMk cId="4190334480" sldId="269"/>
        </pc:sldMkLst>
      </pc:sldChg>
      <pc:sldChg chg="addSp modSp mod">
        <pc:chgData name="Carlos Aristizabal" userId="96a33099-799b-458d-b2ba-0236ea13ff10" providerId="ADAL" clId="{1A1E72AE-5B0B-41AE-9238-B86FC694C358}" dt="2024-10-25T15:24:57.723" v="569" actId="207"/>
        <pc:sldMkLst>
          <pc:docMk/>
          <pc:sldMk cId="2314596605" sldId="271"/>
        </pc:sldMkLst>
        <pc:spChg chg="mod">
          <ac:chgData name="Carlos Aristizabal" userId="96a33099-799b-458d-b2ba-0236ea13ff10" providerId="ADAL" clId="{1A1E72AE-5B0B-41AE-9238-B86FC694C358}" dt="2024-10-25T15:24:57.723" v="569" actId="207"/>
          <ac:spMkLst>
            <pc:docMk/>
            <pc:sldMk cId="2314596605" sldId="271"/>
            <ac:spMk id="4" creationId="{354837E9-FBD8-2A11-A646-67C49718E450}"/>
          </ac:spMkLst>
        </pc:spChg>
        <pc:picChg chg="add mod">
          <ac:chgData name="Carlos Aristizabal" userId="96a33099-799b-458d-b2ba-0236ea13ff10" providerId="ADAL" clId="{1A1E72AE-5B0B-41AE-9238-B86FC694C358}" dt="2024-10-25T15:24:21.130" v="567" actId="1076"/>
          <ac:picMkLst>
            <pc:docMk/>
            <pc:sldMk cId="2314596605" sldId="271"/>
            <ac:picMk id="2" creationId="{2CD9C7AD-294A-FBDA-0941-AC62DF6FFEB0}"/>
          </ac:picMkLst>
        </pc:picChg>
      </pc:sldChg>
      <pc:sldChg chg="addSp modSp mod">
        <pc:chgData name="Carlos Aristizabal" userId="96a33099-799b-458d-b2ba-0236ea13ff10" providerId="ADAL" clId="{1A1E72AE-5B0B-41AE-9238-B86FC694C358}" dt="2024-10-25T15:25:06.206" v="570" actId="207"/>
        <pc:sldMkLst>
          <pc:docMk/>
          <pc:sldMk cId="2098053810" sldId="272"/>
        </pc:sldMkLst>
        <pc:spChg chg="mod">
          <ac:chgData name="Carlos Aristizabal" userId="96a33099-799b-458d-b2ba-0236ea13ff10" providerId="ADAL" clId="{1A1E72AE-5B0B-41AE-9238-B86FC694C358}" dt="2024-10-25T15:25:06.206" v="570" actId="207"/>
          <ac:spMkLst>
            <pc:docMk/>
            <pc:sldMk cId="2098053810" sldId="272"/>
            <ac:spMk id="4" creationId="{8EC3606B-DD66-528A-4AE7-BE71280E2C58}"/>
          </ac:spMkLst>
        </pc:spChg>
        <pc:picChg chg="add mod">
          <ac:chgData name="Carlos Aristizabal" userId="96a33099-799b-458d-b2ba-0236ea13ff10" providerId="ADAL" clId="{1A1E72AE-5B0B-41AE-9238-B86FC694C358}" dt="2024-10-25T15:18:50.099" v="445" actId="1076"/>
          <ac:picMkLst>
            <pc:docMk/>
            <pc:sldMk cId="2098053810" sldId="272"/>
            <ac:picMk id="3" creationId="{F929F1F2-7657-53F9-2C8B-EBB5904EE795}"/>
          </ac:picMkLst>
        </pc:picChg>
      </pc:sldChg>
      <pc:sldChg chg="addSp delSp modSp mod setBg">
        <pc:chgData name="Carlos Aristizabal" userId="96a33099-799b-458d-b2ba-0236ea13ff10" providerId="ADAL" clId="{1A1E72AE-5B0B-41AE-9238-B86FC694C358}" dt="2024-10-25T15:37:34.853" v="1146" actId="20577"/>
        <pc:sldMkLst>
          <pc:docMk/>
          <pc:sldMk cId="3026747543" sldId="273"/>
        </pc:sldMkLst>
        <pc:spChg chg="mod">
          <ac:chgData name="Carlos Aristizabal" userId="96a33099-799b-458d-b2ba-0236ea13ff10" providerId="ADAL" clId="{1A1E72AE-5B0B-41AE-9238-B86FC694C358}" dt="2024-10-25T15:37:34.853" v="1146" actId="20577"/>
          <ac:spMkLst>
            <pc:docMk/>
            <pc:sldMk cId="3026747543" sldId="273"/>
            <ac:spMk id="4" creationId="{20546C63-682D-DB02-3835-7A168176CF6D}"/>
          </ac:spMkLst>
        </pc:spChg>
        <pc:spChg chg="add del">
          <ac:chgData name="Carlos Aristizabal" userId="96a33099-799b-458d-b2ba-0236ea13ff10" providerId="ADAL" clId="{1A1E72AE-5B0B-41AE-9238-B86FC694C358}" dt="2024-10-25T15:10:58.862" v="331" actId="26606"/>
          <ac:spMkLst>
            <pc:docMk/>
            <pc:sldMk cId="3026747543" sldId="273"/>
            <ac:spMk id="9" creationId="{AF1E5E62-9EB9-408E-AE53-A04A4C8110DE}"/>
          </ac:spMkLst>
        </pc:spChg>
        <pc:spChg chg="add del">
          <ac:chgData name="Carlos Aristizabal" userId="96a33099-799b-458d-b2ba-0236ea13ff10" providerId="ADAL" clId="{1A1E72AE-5B0B-41AE-9238-B86FC694C358}" dt="2024-10-25T15:10:58.862" v="331" actId="26606"/>
          <ac:spMkLst>
            <pc:docMk/>
            <pc:sldMk cId="3026747543" sldId="273"/>
            <ac:spMk id="11" creationId="{9C5704B2-7C5B-4738-AF0D-4A2756A69FA1}"/>
          </ac:spMkLst>
        </pc:spChg>
        <pc:spChg chg="add del">
          <ac:chgData name="Carlos Aristizabal" userId="96a33099-799b-458d-b2ba-0236ea13ff10" providerId="ADAL" clId="{1A1E72AE-5B0B-41AE-9238-B86FC694C358}" dt="2024-10-25T15:10:58.862" v="331" actId="26606"/>
          <ac:spMkLst>
            <pc:docMk/>
            <pc:sldMk cId="3026747543" sldId="273"/>
            <ac:spMk id="13" creationId="{DFB36DC4-A410-4DF1-8453-1D85743F5E07}"/>
          </ac:spMkLst>
        </pc:spChg>
        <pc:picChg chg="add mod">
          <ac:chgData name="Carlos Aristizabal" userId="96a33099-799b-458d-b2ba-0236ea13ff10" providerId="ADAL" clId="{1A1E72AE-5B0B-41AE-9238-B86FC694C358}" dt="2024-10-25T15:20:12.180" v="456" actId="14100"/>
          <ac:picMkLst>
            <pc:docMk/>
            <pc:sldMk cId="3026747543" sldId="273"/>
            <ac:picMk id="3" creationId="{DCE108FE-9DC1-DD5E-9DF4-CC4FE70DA899}"/>
          </ac:picMkLst>
        </pc:picChg>
      </pc:sldChg>
      <pc:sldChg chg="addSp delSp modSp new del mod">
        <pc:chgData name="Carlos Aristizabal" userId="96a33099-799b-458d-b2ba-0236ea13ff10" providerId="ADAL" clId="{1A1E72AE-5B0B-41AE-9238-B86FC694C358}" dt="2024-10-25T15:24:23.786" v="568" actId="47"/>
        <pc:sldMkLst>
          <pc:docMk/>
          <pc:sldMk cId="3092648561" sldId="275"/>
        </pc:sldMkLst>
        <pc:spChg chg="del">
          <ac:chgData name="Carlos Aristizabal" userId="96a33099-799b-458d-b2ba-0236ea13ff10" providerId="ADAL" clId="{1A1E72AE-5B0B-41AE-9238-B86FC694C358}" dt="2024-10-25T15:00:04.683" v="41" actId="478"/>
          <ac:spMkLst>
            <pc:docMk/>
            <pc:sldMk cId="3092648561" sldId="275"/>
            <ac:spMk id="2" creationId="{BEC38406-42EF-66B1-C1B4-F84B8231FF4B}"/>
          </ac:spMkLst>
        </pc:spChg>
        <pc:picChg chg="add del mod">
          <ac:chgData name="Carlos Aristizabal" userId="96a33099-799b-458d-b2ba-0236ea13ff10" providerId="ADAL" clId="{1A1E72AE-5B0B-41AE-9238-B86FC694C358}" dt="2024-10-25T15:24:15.600" v="565" actId="21"/>
          <ac:picMkLst>
            <pc:docMk/>
            <pc:sldMk cId="3092648561" sldId="275"/>
            <ac:picMk id="4" creationId="{2CD9C7AD-294A-FBDA-0941-AC62DF6FFEB0}"/>
          </ac:picMkLst>
        </pc:picChg>
        <pc:picChg chg="add mod">
          <ac:chgData name="Carlos Aristizabal" userId="96a33099-799b-458d-b2ba-0236ea13ff10" providerId="ADAL" clId="{1A1E72AE-5B0B-41AE-9238-B86FC694C358}" dt="2024-10-25T15:00:40.969" v="52" actId="1076"/>
          <ac:picMkLst>
            <pc:docMk/>
            <pc:sldMk cId="3092648561" sldId="275"/>
            <ac:picMk id="6" creationId="{B04873A1-FA01-1E52-35A2-FA9B595E37F0}"/>
          </ac:picMkLst>
        </pc:picChg>
      </pc:sldChg>
      <pc:sldChg chg="addSp modSp new mod">
        <pc:chgData name="Carlos Aristizabal" userId="96a33099-799b-458d-b2ba-0236ea13ff10" providerId="ADAL" clId="{1A1E72AE-5B0B-41AE-9238-B86FC694C358}" dt="2024-10-25T15:25:13.076" v="571" actId="207"/>
        <pc:sldMkLst>
          <pc:docMk/>
          <pc:sldMk cId="569568218" sldId="276"/>
        </pc:sldMkLst>
        <pc:spChg chg="mod">
          <ac:chgData name="Carlos Aristizabal" userId="96a33099-799b-458d-b2ba-0236ea13ff10" providerId="ADAL" clId="{1A1E72AE-5B0B-41AE-9238-B86FC694C358}" dt="2024-10-25T15:25:13.076" v="571" actId="207"/>
          <ac:spMkLst>
            <pc:docMk/>
            <pc:sldMk cId="569568218" sldId="276"/>
            <ac:spMk id="2" creationId="{5B186AC9-A2DB-1B64-DF27-2A351FD11BB2}"/>
          </ac:spMkLst>
        </pc:spChg>
        <pc:picChg chg="add mod">
          <ac:chgData name="Carlos Aristizabal" userId="96a33099-799b-458d-b2ba-0236ea13ff10" providerId="ADAL" clId="{1A1E72AE-5B0B-41AE-9238-B86FC694C358}" dt="2024-10-25T15:03:10.517" v="78" actId="1076"/>
          <ac:picMkLst>
            <pc:docMk/>
            <pc:sldMk cId="569568218" sldId="276"/>
            <ac:picMk id="4" creationId="{243D0F87-1D39-283C-CAE7-0D0AB13895ED}"/>
          </ac:picMkLst>
        </pc:picChg>
      </pc:sldChg>
      <pc:sldChg chg="addSp delSp modSp new mod">
        <pc:chgData name="Carlos Aristizabal" userId="96a33099-799b-458d-b2ba-0236ea13ff10" providerId="ADAL" clId="{1A1E72AE-5B0B-41AE-9238-B86FC694C358}" dt="2024-10-25T15:15:53.708" v="431" actId="1076"/>
        <pc:sldMkLst>
          <pc:docMk/>
          <pc:sldMk cId="1894838993" sldId="277"/>
        </pc:sldMkLst>
        <pc:spChg chg="del">
          <ac:chgData name="Carlos Aristizabal" userId="96a33099-799b-458d-b2ba-0236ea13ff10" providerId="ADAL" clId="{1A1E72AE-5B0B-41AE-9238-B86FC694C358}" dt="2024-10-25T15:15:29.161" v="426" actId="478"/>
          <ac:spMkLst>
            <pc:docMk/>
            <pc:sldMk cId="1894838993" sldId="277"/>
            <ac:spMk id="2" creationId="{0C9C31FE-5A01-B104-460B-753F1C9050C6}"/>
          </ac:spMkLst>
        </pc:spChg>
        <pc:picChg chg="add mod">
          <ac:chgData name="Carlos Aristizabal" userId="96a33099-799b-458d-b2ba-0236ea13ff10" providerId="ADAL" clId="{1A1E72AE-5B0B-41AE-9238-B86FC694C358}" dt="2024-10-25T15:15:36.692" v="429" actId="1076"/>
          <ac:picMkLst>
            <pc:docMk/>
            <pc:sldMk cId="1894838993" sldId="277"/>
            <ac:picMk id="4" creationId="{5D341869-482C-DA57-6B96-DACBD621E434}"/>
          </ac:picMkLst>
        </pc:picChg>
        <pc:picChg chg="add mod">
          <ac:chgData name="Carlos Aristizabal" userId="96a33099-799b-458d-b2ba-0236ea13ff10" providerId="ADAL" clId="{1A1E72AE-5B0B-41AE-9238-B86FC694C358}" dt="2024-10-25T15:15:53.708" v="431" actId="1076"/>
          <ac:picMkLst>
            <pc:docMk/>
            <pc:sldMk cId="1894838993" sldId="277"/>
            <ac:picMk id="6" creationId="{2C78BE7A-ABAE-D44D-9C02-ABD56212680F}"/>
          </ac:picMkLst>
        </pc:picChg>
      </pc:sldChg>
      <pc:sldChg chg="addSp delSp modSp new mod">
        <pc:chgData name="Carlos Aristizabal" userId="96a33099-799b-458d-b2ba-0236ea13ff10" providerId="ADAL" clId="{1A1E72AE-5B0B-41AE-9238-B86FC694C358}" dt="2024-10-25T15:17:25.452" v="438" actId="1076"/>
        <pc:sldMkLst>
          <pc:docMk/>
          <pc:sldMk cId="3423677029" sldId="278"/>
        </pc:sldMkLst>
        <pc:spChg chg="del">
          <ac:chgData name="Carlos Aristizabal" userId="96a33099-799b-458d-b2ba-0236ea13ff10" providerId="ADAL" clId="{1A1E72AE-5B0B-41AE-9238-B86FC694C358}" dt="2024-10-25T15:16:54.773" v="433" actId="478"/>
          <ac:spMkLst>
            <pc:docMk/>
            <pc:sldMk cId="3423677029" sldId="278"/>
            <ac:spMk id="2" creationId="{1243C589-05F1-FCF6-94A1-59DB528C96A9}"/>
          </ac:spMkLst>
        </pc:spChg>
        <pc:picChg chg="add mod">
          <ac:chgData name="Carlos Aristizabal" userId="96a33099-799b-458d-b2ba-0236ea13ff10" providerId="ADAL" clId="{1A1E72AE-5B0B-41AE-9238-B86FC694C358}" dt="2024-10-25T15:17:25.452" v="438" actId="1076"/>
          <ac:picMkLst>
            <pc:docMk/>
            <pc:sldMk cId="3423677029" sldId="278"/>
            <ac:picMk id="4" creationId="{D0CB2C3D-CC4B-F217-4F1D-2722C929206A}"/>
          </ac:picMkLst>
        </pc:picChg>
      </pc:sldChg>
      <pc:sldChg chg="modSp new add del mod">
        <pc:chgData name="Carlos Aristizabal" userId="96a33099-799b-458d-b2ba-0236ea13ff10" providerId="ADAL" clId="{1A1E72AE-5B0B-41AE-9238-B86FC694C358}" dt="2024-10-25T15:39:37.859" v="1177" actId="20577"/>
        <pc:sldMkLst>
          <pc:docMk/>
          <pc:sldMk cId="213273393" sldId="279"/>
        </pc:sldMkLst>
        <pc:spChg chg="mod">
          <ac:chgData name="Carlos Aristizabal" userId="96a33099-799b-458d-b2ba-0236ea13ff10" providerId="ADAL" clId="{1A1E72AE-5B0B-41AE-9238-B86FC694C358}" dt="2024-10-25T15:39:37.859" v="1177" actId="20577"/>
          <ac:spMkLst>
            <pc:docMk/>
            <pc:sldMk cId="213273393" sldId="279"/>
            <ac:spMk id="2" creationId="{7293A1E9-951D-8EC8-DD8B-15E10F3FE9F6}"/>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E4D98-D3C9-434E-93D7-E8C804D432EE}"/>
              </a:ext>
            </a:extLst>
          </p:cNvPr>
          <p:cNvSpPr>
            <a:spLocks noGrp="1"/>
          </p:cNvSpPr>
          <p:nvPr>
            <p:ph type="ctrTitle"/>
          </p:nvPr>
        </p:nvSpPr>
        <p:spPr>
          <a:xfrm>
            <a:off x="5262465" y="4005520"/>
            <a:ext cx="6820678" cy="2387600"/>
          </a:xfrm>
        </p:spPr>
        <p:txBody>
          <a:bodyPr anchor="b">
            <a:normAutofit/>
          </a:bodyPr>
          <a:lstStyle>
            <a:lvl1pPr algn="ct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28148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878219" y="2734782"/>
            <a:ext cx="4945225" cy="1388436"/>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3" name="Grupo 2">
            <a:extLst>
              <a:ext uri="{FF2B5EF4-FFF2-40B4-BE49-F238E27FC236}">
                <a16:creationId xmlns:a16="http://schemas.microsoft.com/office/drawing/2014/main" id="{03E5FB93-09C2-5D82-8684-8657C4B5B7EF}"/>
              </a:ext>
            </a:extLst>
          </p:cNvPr>
          <p:cNvGrpSpPr/>
          <p:nvPr userDrawn="1"/>
        </p:nvGrpSpPr>
        <p:grpSpPr>
          <a:xfrm>
            <a:off x="4915196" y="2363425"/>
            <a:ext cx="1963023" cy="1963023"/>
            <a:chOff x="4915196" y="2363425"/>
            <a:chExt cx="1963023" cy="1963023"/>
          </a:xfrm>
        </p:grpSpPr>
        <p:pic>
          <p:nvPicPr>
            <p:cNvPr id="4" name="Marcador de contenido 8">
              <a:extLst>
                <a:ext uri="{FF2B5EF4-FFF2-40B4-BE49-F238E27FC236}">
                  <a16:creationId xmlns:a16="http://schemas.microsoft.com/office/drawing/2014/main" id="{70E48972-C036-1B51-D5FE-1BE0A46792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5" name="Elipse 4">
              <a:extLst>
                <a:ext uri="{FF2B5EF4-FFF2-40B4-BE49-F238E27FC236}">
                  <a16:creationId xmlns:a16="http://schemas.microsoft.com/office/drawing/2014/main" id="{A407CFD0-4E29-8331-5A7A-53C7C475B159}"/>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0593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968291" y="2649415"/>
            <a:ext cx="4945225" cy="1447052"/>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3" name="Grupo 2">
            <a:extLst>
              <a:ext uri="{FF2B5EF4-FFF2-40B4-BE49-F238E27FC236}">
                <a16:creationId xmlns:a16="http://schemas.microsoft.com/office/drawing/2014/main" id="{B8023D8B-B3BB-95D7-4050-4C4A86AE4D1D}"/>
              </a:ext>
            </a:extLst>
          </p:cNvPr>
          <p:cNvGrpSpPr/>
          <p:nvPr userDrawn="1"/>
        </p:nvGrpSpPr>
        <p:grpSpPr>
          <a:xfrm>
            <a:off x="4915196" y="2363425"/>
            <a:ext cx="1963023" cy="1963023"/>
            <a:chOff x="4915196" y="2363425"/>
            <a:chExt cx="1963023" cy="1963023"/>
          </a:xfrm>
        </p:grpSpPr>
        <p:pic>
          <p:nvPicPr>
            <p:cNvPr id="4" name="Marcador de contenido 8">
              <a:extLst>
                <a:ext uri="{FF2B5EF4-FFF2-40B4-BE49-F238E27FC236}">
                  <a16:creationId xmlns:a16="http://schemas.microsoft.com/office/drawing/2014/main" id="{112B8D99-8631-9E7B-ABD1-39EFF53930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5" name="Elipse 4">
              <a:extLst>
                <a:ext uri="{FF2B5EF4-FFF2-40B4-BE49-F238E27FC236}">
                  <a16:creationId xmlns:a16="http://schemas.microsoft.com/office/drawing/2014/main" id="{D8FE2C3A-23EE-468B-4269-5D032D0C28A8}"/>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46927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E4D98-D3C9-434E-93D7-E8C804D432EE}"/>
              </a:ext>
            </a:extLst>
          </p:cNvPr>
          <p:cNvSpPr>
            <a:spLocks noGrp="1"/>
          </p:cNvSpPr>
          <p:nvPr>
            <p:ph type="ctrTitle"/>
          </p:nvPr>
        </p:nvSpPr>
        <p:spPr>
          <a:xfrm>
            <a:off x="5262465" y="5029200"/>
            <a:ext cx="6820678" cy="1363920"/>
          </a:xfrm>
        </p:spPr>
        <p:txBody>
          <a:bodyPr anchor="b">
            <a:normAutofit/>
          </a:bodyPr>
          <a:lstStyle>
            <a:lvl1pPr algn="ct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sp>
        <p:nvSpPr>
          <p:cNvPr id="3" name="Rectángulo 2">
            <a:extLst>
              <a:ext uri="{FF2B5EF4-FFF2-40B4-BE49-F238E27FC236}">
                <a16:creationId xmlns:a16="http://schemas.microsoft.com/office/drawing/2014/main" id="{65DD0D0E-460A-850F-B322-1402B91E3A30}"/>
              </a:ext>
            </a:extLst>
          </p:cNvPr>
          <p:cNvSpPr/>
          <p:nvPr userDrawn="1"/>
        </p:nvSpPr>
        <p:spPr>
          <a:xfrm>
            <a:off x="5859624" y="6393120"/>
            <a:ext cx="5906278" cy="3342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164B49CB-5ED6-4D00-7C80-D2CBF878E904}"/>
              </a:ext>
            </a:extLst>
          </p:cNvPr>
          <p:cNvSpPr/>
          <p:nvPr userDrawn="1"/>
        </p:nvSpPr>
        <p:spPr>
          <a:xfrm>
            <a:off x="7483151" y="4124130"/>
            <a:ext cx="2295332" cy="774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804951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B27870-D252-4ABD-B949-C15FCAE6ACCA}"/>
              </a:ext>
            </a:extLst>
          </p:cNvPr>
          <p:cNvSpPr>
            <a:spLocks noGrp="1"/>
          </p:cNvSpPr>
          <p:nvPr>
            <p:ph type="dt" sz="half" idx="10"/>
          </p:nvPr>
        </p:nvSpPr>
        <p:spPr/>
        <p:txBody>
          <a:bodyPr/>
          <a:lstStyle/>
          <a:p>
            <a:fld id="{E92EC351-DBF9-4D9C-9CBC-594F3CE934C5}" type="datetimeFigureOut">
              <a:rPr lang="es-CO" smtClean="0"/>
              <a:t>25/10/2024</a:t>
            </a:fld>
            <a:endParaRPr lang="es-CO"/>
          </a:p>
        </p:txBody>
      </p:sp>
      <p:sp>
        <p:nvSpPr>
          <p:cNvPr id="3" name="Marcador de pie de página 2">
            <a:extLst>
              <a:ext uri="{FF2B5EF4-FFF2-40B4-BE49-F238E27FC236}">
                <a16:creationId xmlns:a16="http://schemas.microsoft.com/office/drawing/2014/main" id="{D33C93D7-E4D8-4F4F-8B31-4F7DFEE1A48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C8DAD66-4714-4AD3-9AEA-5DE082CA70AE}"/>
              </a:ext>
            </a:extLst>
          </p:cNvPr>
          <p:cNvSpPr>
            <a:spLocks noGrp="1"/>
          </p:cNvSpPr>
          <p:nvPr>
            <p:ph type="sldNum" sz="quarter" idx="12"/>
          </p:nvPr>
        </p:nvSpPr>
        <p:spPr/>
        <p:txBody>
          <a:bodyPr/>
          <a:lstStyle/>
          <a:p>
            <a:fld id="{8E73ABD3-F31F-43D7-857B-99EEDEFC975F}" type="slidenum">
              <a:rPr lang="es-CO" smtClean="0"/>
              <a:t>‹Nº›</a:t>
            </a:fld>
            <a:endParaRPr lang="es-CO"/>
          </a:p>
        </p:txBody>
      </p:sp>
    </p:spTree>
    <p:extLst>
      <p:ext uri="{BB962C8B-B14F-4D97-AF65-F5344CB8AC3E}">
        <p14:creationId xmlns:p14="http://schemas.microsoft.com/office/powerpoint/2010/main" val="426637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5E159-E3C1-41CC-5FD8-E232C5E6D7D1}"/>
              </a:ext>
            </a:extLst>
          </p:cNvPr>
          <p:cNvSpPr>
            <a:spLocks noGrp="1"/>
          </p:cNvSpPr>
          <p:nvPr>
            <p:ph type="title"/>
          </p:nvPr>
        </p:nvSpPr>
        <p:spPr>
          <a:xfrm>
            <a:off x="2768920" y="300972"/>
            <a:ext cx="8645769" cy="691662"/>
          </a:xfrm>
        </p:spPr>
        <p:txBody>
          <a:bodyPr/>
          <a:lstStyle/>
          <a:p>
            <a:r>
              <a:rPr lang="es-ES" dirty="0"/>
              <a:t>Haga clic para modificar el estilo de título del patrón</a:t>
            </a:r>
            <a:endParaRPr lang="es-CO" dirty="0"/>
          </a:p>
        </p:txBody>
      </p:sp>
    </p:spTree>
    <p:extLst>
      <p:ext uri="{BB962C8B-B14F-4D97-AF65-F5344CB8AC3E}">
        <p14:creationId xmlns:p14="http://schemas.microsoft.com/office/powerpoint/2010/main" val="293403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878219" y="2532184"/>
            <a:ext cx="4945225" cy="1576005"/>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5" name="Grupo 4">
            <a:extLst>
              <a:ext uri="{FF2B5EF4-FFF2-40B4-BE49-F238E27FC236}">
                <a16:creationId xmlns:a16="http://schemas.microsoft.com/office/drawing/2014/main" id="{403BB4BD-D5DB-F3A5-BBA6-67BE7E1564C4}"/>
              </a:ext>
            </a:extLst>
          </p:cNvPr>
          <p:cNvGrpSpPr/>
          <p:nvPr userDrawn="1"/>
        </p:nvGrpSpPr>
        <p:grpSpPr>
          <a:xfrm>
            <a:off x="4915196" y="2363425"/>
            <a:ext cx="1963023" cy="1963023"/>
            <a:chOff x="4915196" y="2363425"/>
            <a:chExt cx="1963023" cy="1963023"/>
          </a:xfrm>
        </p:grpSpPr>
        <p:pic>
          <p:nvPicPr>
            <p:cNvPr id="3" name="Marcador de contenido 8">
              <a:extLst>
                <a:ext uri="{FF2B5EF4-FFF2-40B4-BE49-F238E27FC236}">
                  <a16:creationId xmlns:a16="http://schemas.microsoft.com/office/drawing/2014/main" id="{7ED4C110-EACA-91AD-3379-FF97FF9515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4" name="Elipse 3">
              <a:extLst>
                <a:ext uri="{FF2B5EF4-FFF2-40B4-BE49-F238E27FC236}">
                  <a16:creationId xmlns:a16="http://schemas.microsoft.com/office/drawing/2014/main" id="{297D458E-4342-0CA9-62CE-693E5F953207}"/>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95846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4BEB466-942F-4B28-892D-0D6F99ED16F1}"/>
              </a:ext>
            </a:extLst>
          </p:cNvPr>
          <p:cNvSpPr>
            <a:spLocks noGrp="1"/>
          </p:cNvSpPr>
          <p:nvPr>
            <p:ph idx="1"/>
          </p:nvPr>
        </p:nvSpPr>
        <p:spPr>
          <a:xfrm>
            <a:off x="490451" y="1454727"/>
            <a:ext cx="10863349" cy="4722236"/>
          </a:xfrm>
        </p:spPr>
        <p:txBody>
          <a:bodyPr>
            <a:normAutofit/>
          </a:bodyPr>
          <a:lstStyle>
            <a:lvl1pPr>
              <a:defRPr sz="1800">
                <a:solidFill>
                  <a:schemeClr val="tx1">
                    <a:lumMod val="50000"/>
                    <a:lumOff val="50000"/>
                  </a:schemeClr>
                </a:solidFill>
                <a:latin typeface="Century Gothic" panose="020B0502020202020204" pitchFamily="34" charset="0"/>
              </a:defRPr>
            </a:lvl1pPr>
            <a:lvl2pPr>
              <a:defRPr sz="1800">
                <a:solidFill>
                  <a:schemeClr val="tx1">
                    <a:lumMod val="50000"/>
                    <a:lumOff val="50000"/>
                  </a:schemeClr>
                </a:solidFill>
                <a:latin typeface="Century Gothic" panose="020B0502020202020204" pitchFamily="34" charset="0"/>
              </a:defRPr>
            </a:lvl2pPr>
            <a:lvl3pPr>
              <a:defRPr sz="1800">
                <a:solidFill>
                  <a:schemeClr val="tx1">
                    <a:lumMod val="50000"/>
                    <a:lumOff val="50000"/>
                  </a:schemeClr>
                </a:solidFill>
                <a:latin typeface="Century Gothic" panose="020B0502020202020204" pitchFamily="34" charset="0"/>
              </a:defRPr>
            </a:lvl3pPr>
            <a:lvl4pPr>
              <a:defRPr sz="1800">
                <a:solidFill>
                  <a:schemeClr val="tx1">
                    <a:lumMod val="50000"/>
                    <a:lumOff val="50000"/>
                  </a:schemeClr>
                </a:solidFill>
                <a:latin typeface="Century Gothic" panose="020B0502020202020204" pitchFamily="34" charset="0"/>
              </a:defRPr>
            </a:lvl4pPr>
            <a:lvl5pPr>
              <a:defRPr sz="1800">
                <a:solidFill>
                  <a:schemeClr val="tx1">
                    <a:lumMod val="50000"/>
                    <a:lumOff val="50000"/>
                  </a:schemeClr>
                </a:solidFill>
                <a:latin typeface="Century Gothic" panose="020B0502020202020204" pitchFamily="34" charset="0"/>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2" name="Título 1">
            <a:extLst>
              <a:ext uri="{FF2B5EF4-FFF2-40B4-BE49-F238E27FC236}">
                <a16:creationId xmlns:a16="http://schemas.microsoft.com/office/drawing/2014/main" id="{DBF9727E-C646-46D5-A290-1F8C96BDF498}"/>
              </a:ext>
            </a:extLst>
          </p:cNvPr>
          <p:cNvSpPr>
            <a:spLocks noGrp="1"/>
          </p:cNvSpPr>
          <p:nvPr>
            <p:ph type="title"/>
          </p:nvPr>
        </p:nvSpPr>
        <p:spPr>
          <a:xfrm>
            <a:off x="2669403" y="234497"/>
            <a:ext cx="8113222" cy="549275"/>
          </a:xfrm>
        </p:spPr>
        <p:txBody>
          <a:bodyPr>
            <a:normAutofit/>
          </a:bodyPr>
          <a:lstStyle>
            <a:lvl1pPr>
              <a:defRPr sz="2400" b="1">
                <a:solidFill>
                  <a:schemeClr val="tx1">
                    <a:lumMod val="50000"/>
                    <a:lumOff val="50000"/>
                  </a:schemeClr>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19965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044D94A-C16E-4847-81B8-735B143DF37A}"/>
              </a:ext>
            </a:extLst>
          </p:cNvPr>
          <p:cNvSpPr>
            <a:spLocks noGrp="1"/>
          </p:cNvSpPr>
          <p:nvPr>
            <p:ph sz="half" idx="1"/>
          </p:nvPr>
        </p:nvSpPr>
        <p:spPr>
          <a:xfrm>
            <a:off x="490450" y="1205433"/>
            <a:ext cx="5489171" cy="5120552"/>
          </a:xfrm>
        </p:spPr>
        <p:txBody>
          <a:bodyPr>
            <a:normAutofit/>
          </a:bodyPr>
          <a:lstStyle>
            <a:lvl1pPr>
              <a:defRPr sz="1800"/>
            </a:lvl1pPr>
            <a:lvl2pPr>
              <a:defRPr sz="1800"/>
            </a:lvl2pPr>
            <a:lvl3pPr>
              <a:defRPr sz="1800"/>
            </a:lvl3pPr>
            <a:lvl4pPr>
              <a:defRPr sz="1800"/>
            </a:lvl4pPr>
            <a:lvl5pPr>
              <a:defRPr sz="1800"/>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80ECB6D-E76C-41B9-A140-4D57996CB8FC}"/>
              </a:ext>
            </a:extLst>
          </p:cNvPr>
          <p:cNvSpPr>
            <a:spLocks noGrp="1"/>
          </p:cNvSpPr>
          <p:nvPr>
            <p:ph sz="half" idx="2"/>
          </p:nvPr>
        </p:nvSpPr>
        <p:spPr>
          <a:xfrm>
            <a:off x="6190210" y="1205433"/>
            <a:ext cx="5489171" cy="5120552"/>
          </a:xfrm>
        </p:spPr>
        <p:txBody>
          <a:bodyPr>
            <a:normAutofit/>
          </a:bodyPr>
          <a:lstStyle>
            <a:lvl1pPr>
              <a:defRPr sz="1800"/>
            </a:lvl1pPr>
            <a:lvl2pPr>
              <a:defRPr sz="1800"/>
            </a:lvl2pPr>
            <a:lvl3pPr>
              <a:defRPr sz="1800"/>
            </a:lvl3pPr>
            <a:lvl4pPr>
              <a:defRPr sz="1800"/>
            </a:lvl4pPr>
            <a:lvl5pPr>
              <a:defRPr sz="1800"/>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a:extLst>
              <a:ext uri="{FF2B5EF4-FFF2-40B4-BE49-F238E27FC236}">
                <a16:creationId xmlns:a16="http://schemas.microsoft.com/office/drawing/2014/main" id="{E8118751-86EE-43D3-A2DA-8CD40BF82B26}"/>
              </a:ext>
            </a:extLst>
          </p:cNvPr>
          <p:cNvSpPr>
            <a:spLocks noGrp="1"/>
          </p:cNvSpPr>
          <p:nvPr>
            <p:ph type="title"/>
          </p:nvPr>
        </p:nvSpPr>
        <p:spPr>
          <a:xfrm>
            <a:off x="2613420" y="257377"/>
            <a:ext cx="8113222" cy="549275"/>
          </a:xfrm>
        </p:spPr>
        <p:txBody>
          <a:bodyPr>
            <a:normAutofit/>
          </a:bodyPr>
          <a:lstStyle>
            <a:lvl1pPr>
              <a:defRPr sz="2400" b="1">
                <a:solidFill>
                  <a:schemeClr val="tx1">
                    <a:lumMod val="50000"/>
                    <a:lumOff val="50000"/>
                  </a:schemeClr>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83947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878219" y="2649415"/>
            <a:ext cx="4945225" cy="1447052"/>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3" name="Grupo 2">
            <a:extLst>
              <a:ext uri="{FF2B5EF4-FFF2-40B4-BE49-F238E27FC236}">
                <a16:creationId xmlns:a16="http://schemas.microsoft.com/office/drawing/2014/main" id="{1C1674C7-ADDB-F6D7-741C-219CF2A3F512}"/>
              </a:ext>
            </a:extLst>
          </p:cNvPr>
          <p:cNvGrpSpPr/>
          <p:nvPr userDrawn="1"/>
        </p:nvGrpSpPr>
        <p:grpSpPr>
          <a:xfrm>
            <a:off x="4915196" y="2363425"/>
            <a:ext cx="1963023" cy="1963023"/>
            <a:chOff x="4915196" y="2363425"/>
            <a:chExt cx="1963023" cy="1963023"/>
          </a:xfrm>
        </p:grpSpPr>
        <p:pic>
          <p:nvPicPr>
            <p:cNvPr id="4" name="Marcador de contenido 8">
              <a:extLst>
                <a:ext uri="{FF2B5EF4-FFF2-40B4-BE49-F238E27FC236}">
                  <a16:creationId xmlns:a16="http://schemas.microsoft.com/office/drawing/2014/main" id="{956C9AC8-4D51-08F8-E3BF-4B6AA7001D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5" name="Elipse 4">
              <a:extLst>
                <a:ext uri="{FF2B5EF4-FFF2-40B4-BE49-F238E27FC236}">
                  <a16:creationId xmlns:a16="http://schemas.microsoft.com/office/drawing/2014/main" id="{1669C9F4-1A14-67D3-7508-45ED730C2356}"/>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07815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878219" y="2693751"/>
            <a:ext cx="4945225" cy="1470498"/>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3" name="Grupo 2">
            <a:extLst>
              <a:ext uri="{FF2B5EF4-FFF2-40B4-BE49-F238E27FC236}">
                <a16:creationId xmlns:a16="http://schemas.microsoft.com/office/drawing/2014/main" id="{E8F95087-797E-B259-2DD9-B9AE39CEF8D4}"/>
              </a:ext>
            </a:extLst>
          </p:cNvPr>
          <p:cNvGrpSpPr/>
          <p:nvPr userDrawn="1"/>
        </p:nvGrpSpPr>
        <p:grpSpPr>
          <a:xfrm>
            <a:off x="4915196" y="2363425"/>
            <a:ext cx="1963023" cy="1963023"/>
            <a:chOff x="4915196" y="2363425"/>
            <a:chExt cx="1963023" cy="1963023"/>
          </a:xfrm>
        </p:grpSpPr>
        <p:pic>
          <p:nvPicPr>
            <p:cNvPr id="4" name="Marcador de contenido 8">
              <a:extLst>
                <a:ext uri="{FF2B5EF4-FFF2-40B4-BE49-F238E27FC236}">
                  <a16:creationId xmlns:a16="http://schemas.microsoft.com/office/drawing/2014/main" id="{4BACBA8C-B427-BAA2-A83C-A787E6890D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5" name="Elipse 4">
              <a:extLst>
                <a:ext uri="{FF2B5EF4-FFF2-40B4-BE49-F238E27FC236}">
                  <a16:creationId xmlns:a16="http://schemas.microsoft.com/office/drawing/2014/main" id="{2A02A357-8B0F-472A-1D2C-983DB124190B}"/>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152617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922712" y="2723059"/>
            <a:ext cx="4945225" cy="1411882"/>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3" name="Grupo 2">
            <a:extLst>
              <a:ext uri="{FF2B5EF4-FFF2-40B4-BE49-F238E27FC236}">
                <a16:creationId xmlns:a16="http://schemas.microsoft.com/office/drawing/2014/main" id="{3CFFCD8E-273A-7978-8746-02DECBCC5D0C}"/>
              </a:ext>
            </a:extLst>
          </p:cNvPr>
          <p:cNvGrpSpPr/>
          <p:nvPr userDrawn="1"/>
        </p:nvGrpSpPr>
        <p:grpSpPr>
          <a:xfrm>
            <a:off x="4915196" y="2363425"/>
            <a:ext cx="1963023" cy="1963023"/>
            <a:chOff x="4915196" y="2363425"/>
            <a:chExt cx="1963023" cy="1963023"/>
          </a:xfrm>
        </p:grpSpPr>
        <p:pic>
          <p:nvPicPr>
            <p:cNvPr id="4" name="Marcador de contenido 8">
              <a:extLst>
                <a:ext uri="{FF2B5EF4-FFF2-40B4-BE49-F238E27FC236}">
                  <a16:creationId xmlns:a16="http://schemas.microsoft.com/office/drawing/2014/main" id="{527BE098-9ECD-7359-704A-20EEB54F8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5" name="Elipse 4">
              <a:extLst>
                <a:ext uri="{FF2B5EF4-FFF2-40B4-BE49-F238E27FC236}">
                  <a16:creationId xmlns:a16="http://schemas.microsoft.com/office/drawing/2014/main" id="{4EEFDC1B-BF15-A772-E786-F2003A4A6BB4}"/>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32939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p:nvPr>
        </p:nvSpPr>
        <p:spPr>
          <a:xfrm>
            <a:off x="6878219" y="2740643"/>
            <a:ext cx="4945225" cy="1376713"/>
          </a:xfrm>
        </p:spPr>
        <p:txBody>
          <a:bodyPr anchor="b">
            <a:normAutofit/>
          </a:bodyPr>
          <a:lstStyle>
            <a:lvl1pPr>
              <a:defRPr sz="3000" b="1">
                <a:solidFill>
                  <a:schemeClr val="accent2">
                    <a:lumMod val="75000"/>
                  </a:schemeClr>
                </a:solidFill>
                <a:latin typeface="Century Gothic" panose="020B0502020202020204" pitchFamily="34" charset="0"/>
              </a:defRPr>
            </a:lvl1pPr>
          </a:lstStyle>
          <a:p>
            <a:r>
              <a:rPr lang="es-ES" dirty="0"/>
              <a:t>Haga clic para modificar el estilo de título del patrón</a:t>
            </a:r>
            <a:endParaRPr lang="es-CO" dirty="0"/>
          </a:p>
        </p:txBody>
      </p:sp>
      <p:grpSp>
        <p:nvGrpSpPr>
          <p:cNvPr id="3" name="Grupo 2">
            <a:extLst>
              <a:ext uri="{FF2B5EF4-FFF2-40B4-BE49-F238E27FC236}">
                <a16:creationId xmlns:a16="http://schemas.microsoft.com/office/drawing/2014/main" id="{FE10D4D6-F9BE-D6A1-B6A9-D9DD42900F9C}"/>
              </a:ext>
            </a:extLst>
          </p:cNvPr>
          <p:cNvGrpSpPr/>
          <p:nvPr userDrawn="1"/>
        </p:nvGrpSpPr>
        <p:grpSpPr>
          <a:xfrm>
            <a:off x="4915196" y="2363425"/>
            <a:ext cx="1963023" cy="1963023"/>
            <a:chOff x="4915196" y="2363425"/>
            <a:chExt cx="1963023" cy="1963023"/>
          </a:xfrm>
        </p:grpSpPr>
        <p:pic>
          <p:nvPicPr>
            <p:cNvPr id="4" name="Marcador de contenido 8">
              <a:extLst>
                <a:ext uri="{FF2B5EF4-FFF2-40B4-BE49-F238E27FC236}">
                  <a16:creationId xmlns:a16="http://schemas.microsoft.com/office/drawing/2014/main" id="{D904BE13-F487-AC0B-0154-73AFFF4FC8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196" y="2363425"/>
              <a:ext cx="1963023" cy="1963023"/>
            </a:xfrm>
            <a:prstGeom prst="rect">
              <a:avLst/>
            </a:prstGeom>
          </p:spPr>
        </p:pic>
        <p:sp>
          <p:nvSpPr>
            <p:cNvPr id="5" name="Elipse 4">
              <a:extLst>
                <a:ext uri="{FF2B5EF4-FFF2-40B4-BE49-F238E27FC236}">
                  <a16:creationId xmlns:a16="http://schemas.microsoft.com/office/drawing/2014/main" id="{E32FF604-A80B-CC00-8A62-5D73D93E5D37}"/>
                </a:ext>
              </a:extLst>
            </p:cNvPr>
            <p:cNvSpPr/>
            <p:nvPr userDrawn="1"/>
          </p:nvSpPr>
          <p:spPr>
            <a:xfrm>
              <a:off x="5193323" y="2649415"/>
              <a:ext cx="1406769" cy="1348154"/>
            </a:xfrm>
            <a:prstGeom prst="ellipse">
              <a:avLst/>
            </a:prstGeom>
            <a:solidFill>
              <a:srgbClr val="73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83189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C2A2DE-F8AC-4A20-BCD9-1314B180C718}"/>
              </a:ext>
            </a:extLst>
          </p:cNvPr>
          <p:cNvSpPr>
            <a:spLocks noGrp="1"/>
          </p:cNvSpPr>
          <p:nvPr>
            <p:ph type="title"/>
          </p:nvPr>
        </p:nvSpPr>
        <p:spPr>
          <a:xfrm>
            <a:off x="2601685" y="261257"/>
            <a:ext cx="10515600" cy="496370"/>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E2FD614-3224-441F-9156-B80F10B399A6}"/>
              </a:ext>
            </a:extLst>
          </p:cNvPr>
          <p:cNvSpPr>
            <a:spLocks noGrp="1"/>
          </p:cNvSpPr>
          <p:nvPr>
            <p:ph type="body" idx="1"/>
          </p:nvPr>
        </p:nvSpPr>
        <p:spPr>
          <a:xfrm>
            <a:off x="838200" y="1175657"/>
            <a:ext cx="10515600" cy="5001306"/>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200832698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0" r:id="rId4"/>
    <p:sldLayoutId id="2147483656" r:id="rId5"/>
    <p:sldLayoutId id="2147483657" r:id="rId6"/>
    <p:sldLayoutId id="2147483658" r:id="rId7"/>
    <p:sldLayoutId id="2147483659" r:id="rId8"/>
    <p:sldLayoutId id="2147483660" r:id="rId9"/>
    <p:sldLayoutId id="2147483661" r:id="rId10"/>
    <p:sldLayoutId id="2147483662" r:id="rId11"/>
    <p:sldLayoutId id="2147483664" r:id="rId12"/>
    <p:sldLayoutId id="2147483665" r:id="rId13"/>
  </p:sldLayoutIdLst>
  <p:txStyles>
    <p:titleStyle>
      <a:lvl1pPr algn="l" defTabSz="914400" rtl="0" eaLnBrk="1" latinLnBrk="0" hangingPunct="1">
        <a:lnSpc>
          <a:spcPct val="90000"/>
        </a:lnSpc>
        <a:spcBef>
          <a:spcPct val="0"/>
        </a:spcBef>
        <a:buNone/>
        <a:defRPr sz="3000" b="1" kern="1200">
          <a:solidFill>
            <a:schemeClr val="tx1">
              <a:lumMod val="50000"/>
              <a:lumOff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6DEDF-4AD3-2792-10FF-18B50E528E24}"/>
              </a:ext>
            </a:extLst>
          </p:cNvPr>
          <p:cNvSpPr>
            <a:spLocks noGrp="1"/>
          </p:cNvSpPr>
          <p:nvPr>
            <p:ph type="ctrTitle"/>
          </p:nvPr>
        </p:nvSpPr>
        <p:spPr/>
        <p:txBody>
          <a:bodyPr/>
          <a:lstStyle/>
          <a:p>
            <a:r>
              <a:rPr lang="es-ES" dirty="0"/>
              <a:t>CASO PLACA HZL237</a:t>
            </a:r>
            <a:br>
              <a:rPr lang="es-ES" dirty="0"/>
            </a:br>
            <a:endParaRPr lang="es-CO" dirty="0"/>
          </a:p>
        </p:txBody>
      </p:sp>
    </p:spTree>
    <p:extLst>
      <p:ext uri="{BB962C8B-B14F-4D97-AF65-F5344CB8AC3E}">
        <p14:creationId xmlns:p14="http://schemas.microsoft.com/office/powerpoint/2010/main" val="284617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6DEDF-4AD3-2792-10FF-18B50E528E24}"/>
              </a:ext>
            </a:extLst>
          </p:cNvPr>
          <p:cNvSpPr>
            <a:spLocks noGrp="1"/>
          </p:cNvSpPr>
          <p:nvPr>
            <p:ph type="ctrTitle"/>
          </p:nvPr>
        </p:nvSpPr>
        <p:spPr/>
        <p:txBody>
          <a:bodyPr>
            <a:normAutofit/>
          </a:bodyPr>
          <a:lstStyle/>
          <a:p>
            <a:r>
              <a:rPr lang="es-CO" sz="6000" dirty="0">
                <a:latin typeface="Century Gothic"/>
              </a:rPr>
              <a:t>¡GRACIAS!</a:t>
            </a:r>
            <a:endParaRPr lang="es-CO" sz="6000" dirty="0"/>
          </a:p>
        </p:txBody>
      </p:sp>
    </p:spTree>
    <p:extLst>
      <p:ext uri="{BB962C8B-B14F-4D97-AF65-F5344CB8AC3E}">
        <p14:creationId xmlns:p14="http://schemas.microsoft.com/office/powerpoint/2010/main" val="48865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4837E9-FBD8-2A11-A646-67C49718E450}"/>
              </a:ext>
            </a:extLst>
          </p:cNvPr>
          <p:cNvSpPr>
            <a:spLocks noGrp="1"/>
          </p:cNvSpPr>
          <p:nvPr>
            <p:ph type="title"/>
          </p:nvPr>
        </p:nvSpPr>
        <p:spPr>
          <a:xfrm>
            <a:off x="7287653" y="668740"/>
            <a:ext cx="3944455" cy="2993954"/>
          </a:xfrm>
        </p:spPr>
        <p:txBody>
          <a:bodyPr>
            <a:noAutofit/>
          </a:bodyPr>
          <a:lstStyle/>
          <a:p>
            <a:pPr algn="just"/>
            <a:r>
              <a:rPr lang="es-ES" sz="1800" dirty="0">
                <a:solidFill>
                  <a:srgbClr val="C00000"/>
                </a:solidFill>
                <a:latin typeface="Aptos" panose="020B0004020202020204" pitchFamily="34" charset="0"/>
              </a:rPr>
              <a:t>1.) </a:t>
            </a:r>
            <a: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Renault Sandero, que sufrió accidente el día 31 de marzo del 2024, presentando afectación en la parte frontal. Se asignó para esa fecha al taller </a:t>
            </a:r>
            <a:r>
              <a:rPr lang="es-CO" sz="1800" b="1"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ANC AUTOS (Direccion CR 48 30 24 Ciudad MEDELLIN</a:t>
            </a:r>
            <a: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 Para realizar las reparaciones correspondientes.</a:t>
            </a:r>
            <a:b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br>
              <a:rPr lang="es-ES" sz="2000" dirty="0"/>
            </a:br>
            <a:endParaRPr lang="es-ES" sz="2000" dirty="0"/>
          </a:p>
        </p:txBody>
      </p:sp>
      <p:pic>
        <p:nvPicPr>
          <p:cNvPr id="2" name="Imagen 1">
            <a:extLst>
              <a:ext uri="{FF2B5EF4-FFF2-40B4-BE49-F238E27FC236}">
                <a16:creationId xmlns:a16="http://schemas.microsoft.com/office/drawing/2014/main" id="{2CD9C7AD-294A-FBDA-0941-AC62DF6FFEB0}"/>
              </a:ext>
            </a:extLst>
          </p:cNvPr>
          <p:cNvPicPr>
            <a:picLocks noChangeAspect="1"/>
          </p:cNvPicPr>
          <p:nvPr/>
        </p:nvPicPr>
        <p:blipFill>
          <a:blip r:embed="rId2"/>
          <a:stretch>
            <a:fillRect/>
          </a:stretch>
        </p:blipFill>
        <p:spPr>
          <a:xfrm>
            <a:off x="7594889" y="3255743"/>
            <a:ext cx="3329982" cy="2724531"/>
          </a:xfrm>
          <a:prstGeom prst="rect">
            <a:avLst/>
          </a:prstGeom>
        </p:spPr>
      </p:pic>
    </p:spTree>
    <p:extLst>
      <p:ext uri="{BB962C8B-B14F-4D97-AF65-F5344CB8AC3E}">
        <p14:creationId xmlns:p14="http://schemas.microsoft.com/office/powerpoint/2010/main" val="231459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EC3606B-DD66-528A-4AE7-BE71280E2C58}"/>
              </a:ext>
            </a:extLst>
          </p:cNvPr>
          <p:cNvSpPr>
            <a:spLocks noGrp="1"/>
          </p:cNvSpPr>
          <p:nvPr>
            <p:ph type="title"/>
          </p:nvPr>
        </p:nvSpPr>
        <p:spPr>
          <a:xfrm>
            <a:off x="6804516" y="1243269"/>
            <a:ext cx="4945225" cy="1447052"/>
          </a:xfrm>
        </p:spPr>
        <p:txBody>
          <a:bodyPr>
            <a:normAutofit/>
          </a:bodyPr>
          <a:lstStyle/>
          <a:p>
            <a:r>
              <a:rPr lang="es-ES" sz="1800" dirty="0">
                <a:solidFill>
                  <a:srgbClr val="C00000"/>
                </a:solidFill>
                <a:latin typeface="Aptos" panose="020B0004020202020204" pitchFamily="34" charset="0"/>
              </a:rPr>
              <a:t>2.)</a:t>
            </a:r>
            <a: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 El día 05 de abril del 2024 el carro fue autorizado por parte de la compañía Equidad, y quedo fuera de taller mientras llegaban repuestos. El día 17 de abril de 2024 reingreso para iniciar proceso de reparación</a:t>
            </a:r>
            <a:endParaRPr lang="es-ES" sz="1800" dirty="0">
              <a:solidFill>
                <a:srgbClr val="C00000"/>
              </a:solidFill>
              <a:latin typeface="Aptos" panose="020B0004020202020204" pitchFamily="34" charset="0"/>
            </a:endParaRPr>
          </a:p>
        </p:txBody>
      </p:sp>
      <p:pic>
        <p:nvPicPr>
          <p:cNvPr id="3" name="Imagen 2">
            <a:extLst>
              <a:ext uri="{FF2B5EF4-FFF2-40B4-BE49-F238E27FC236}">
                <a16:creationId xmlns:a16="http://schemas.microsoft.com/office/drawing/2014/main" id="{F929F1F2-7657-53F9-2C8B-EBB5904EE795}"/>
              </a:ext>
            </a:extLst>
          </p:cNvPr>
          <p:cNvPicPr>
            <a:picLocks noChangeAspect="1"/>
          </p:cNvPicPr>
          <p:nvPr/>
        </p:nvPicPr>
        <p:blipFill>
          <a:blip r:embed="rId2"/>
          <a:stretch>
            <a:fillRect/>
          </a:stretch>
        </p:blipFill>
        <p:spPr>
          <a:xfrm>
            <a:off x="7009861" y="3033721"/>
            <a:ext cx="4534533" cy="2934109"/>
          </a:xfrm>
          <a:prstGeom prst="rect">
            <a:avLst/>
          </a:prstGeom>
        </p:spPr>
      </p:pic>
    </p:spTree>
    <p:extLst>
      <p:ext uri="{BB962C8B-B14F-4D97-AF65-F5344CB8AC3E}">
        <p14:creationId xmlns:p14="http://schemas.microsoft.com/office/powerpoint/2010/main" val="2098053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86AC9-A2DB-1B64-DF27-2A351FD11BB2}"/>
              </a:ext>
            </a:extLst>
          </p:cNvPr>
          <p:cNvSpPr>
            <a:spLocks noGrp="1"/>
          </p:cNvSpPr>
          <p:nvPr>
            <p:ph type="title"/>
          </p:nvPr>
        </p:nvSpPr>
        <p:spPr>
          <a:xfrm>
            <a:off x="6981939" y="1625833"/>
            <a:ext cx="4945225" cy="1447052"/>
          </a:xfrm>
        </p:spPr>
        <p:txBody>
          <a:bodyPr>
            <a:noAutofit/>
          </a:bodyPr>
          <a:lstStyle/>
          <a:p>
            <a:r>
              <a:rPr lang="es-ES" sz="1800" dirty="0">
                <a:solidFill>
                  <a:srgbClr val="C00000"/>
                </a:solidFill>
                <a:latin typeface="Aptos" panose="020B0004020202020204" pitchFamily="34" charset="0"/>
              </a:rPr>
              <a:t>3.) </a:t>
            </a:r>
            <a: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El 16 de mayo se finalizó la reparación por parte de ANC quedando solo pendiente la llegada del bocel persiana. La esposa del asegurado coloco queja por la demora de este repuesto, se le dio la opción de retirar el carro del taller mientras llegaba este repuesto, pero no lo quiso hacer.</a:t>
            </a:r>
            <a:br>
              <a:rPr lang="es-CO" sz="1800" dirty="0">
                <a:solidFill>
                  <a:srgbClr val="C00000"/>
                </a:solidFill>
                <a:effectLst/>
                <a:latin typeface="Aptos" panose="020B0004020202020204" pitchFamily="34" charset="0"/>
                <a:ea typeface="Aptos" panose="020B0004020202020204" pitchFamily="34" charset="0"/>
                <a:cs typeface="Aptos" panose="020B0004020202020204" pitchFamily="34" charset="0"/>
              </a:rPr>
            </a:br>
            <a:endParaRPr lang="es-CO" sz="1800" dirty="0">
              <a:solidFill>
                <a:srgbClr val="C00000"/>
              </a:solidFill>
              <a:latin typeface="Aptos" panose="020B0004020202020204" pitchFamily="34" charset="0"/>
            </a:endParaRPr>
          </a:p>
        </p:txBody>
      </p:sp>
      <p:pic>
        <p:nvPicPr>
          <p:cNvPr id="4" name="Imagen 3">
            <a:extLst>
              <a:ext uri="{FF2B5EF4-FFF2-40B4-BE49-F238E27FC236}">
                <a16:creationId xmlns:a16="http://schemas.microsoft.com/office/drawing/2014/main" id="{243D0F87-1D39-283C-CAE7-0D0AB13895ED}"/>
              </a:ext>
            </a:extLst>
          </p:cNvPr>
          <p:cNvPicPr>
            <a:picLocks noChangeAspect="1"/>
          </p:cNvPicPr>
          <p:nvPr/>
        </p:nvPicPr>
        <p:blipFill>
          <a:blip r:embed="rId2"/>
          <a:stretch>
            <a:fillRect/>
          </a:stretch>
        </p:blipFill>
        <p:spPr>
          <a:xfrm>
            <a:off x="7167843" y="2933021"/>
            <a:ext cx="3996026" cy="3115420"/>
          </a:xfrm>
          <a:prstGeom prst="rect">
            <a:avLst/>
          </a:prstGeom>
        </p:spPr>
      </p:pic>
    </p:spTree>
    <p:extLst>
      <p:ext uri="{BB962C8B-B14F-4D97-AF65-F5344CB8AC3E}">
        <p14:creationId xmlns:p14="http://schemas.microsoft.com/office/powerpoint/2010/main" val="56956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0546C63-682D-DB02-3835-7A168176CF6D}"/>
              </a:ext>
            </a:extLst>
          </p:cNvPr>
          <p:cNvSpPr>
            <a:spLocks noGrp="1"/>
          </p:cNvSpPr>
          <p:nvPr>
            <p:ph type="title"/>
          </p:nvPr>
        </p:nvSpPr>
        <p:spPr>
          <a:xfrm>
            <a:off x="6850922" y="2705474"/>
            <a:ext cx="4945225" cy="1447052"/>
          </a:xfrm>
        </p:spPr>
        <p:txBody>
          <a:bodyPr>
            <a:noAutofit/>
          </a:bodyPr>
          <a:lstStyle/>
          <a:p>
            <a:r>
              <a:rPr lang="es-ES" sz="1800" dirty="0">
                <a:solidFill>
                  <a:srgbClr val="C00000"/>
                </a:solidFill>
                <a:latin typeface="Aptos" panose="020B0004020202020204" pitchFamily="34" charset="0"/>
              </a:rPr>
              <a:t>4.) </a:t>
            </a:r>
            <a: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Posteriormente se recibió queja de la asegurada alegando que el carro había sido movido del taller en los meses de abril y mayo y que se había desplazado por varias zonas de Antioquia. Informa no retirar el carro del taller y que se le pague por perdida total.</a:t>
            </a:r>
            <a:b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b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r>
              <a:rPr lang="es-CO"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5.) </a:t>
            </a:r>
            <a:r>
              <a:rPr lang="es-ES" sz="1800" dirty="0">
                <a:solidFill>
                  <a:srgbClr val="C00000"/>
                </a:solidFill>
                <a:latin typeface="Aptos" panose="020B0004020202020204" pitchFamily="34" charset="0"/>
                <a:ea typeface="Times New Roman" panose="02020603050405020304" pitchFamily="18" charset="0"/>
                <a:cs typeface="Aptos" panose="020B0004020202020204" pitchFamily="34" charset="0"/>
              </a:rPr>
              <a:t>S</a:t>
            </a:r>
            <a:r>
              <a:rPr lang="es-ES" sz="18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e valida y durante la permanencia del bien en las instalaciones del taller, el rodante conservó los mismos 81.347 kilómetros en el odómetro valor registrado al momento del ingreso del carro al taller.</a:t>
            </a:r>
            <a:br>
              <a:rPr lang="es-CO" sz="1800" dirty="0">
                <a:solidFill>
                  <a:srgbClr val="C00000"/>
                </a:solidFill>
                <a:effectLst/>
                <a:latin typeface="Aptos" panose="020B0004020202020204" pitchFamily="34" charset="0"/>
                <a:ea typeface="Aptos" panose="020B0004020202020204" pitchFamily="34" charset="0"/>
                <a:cs typeface="Aptos" panose="020B0004020202020204" pitchFamily="34" charset="0"/>
              </a:rPr>
            </a:br>
            <a:endParaRPr lang="es-ES" sz="1800" dirty="0">
              <a:solidFill>
                <a:srgbClr val="C00000"/>
              </a:solidFill>
              <a:latin typeface="Aptos" panose="020B0004020202020204" pitchFamily="34" charset="0"/>
            </a:endParaRPr>
          </a:p>
        </p:txBody>
      </p:sp>
      <p:pic>
        <p:nvPicPr>
          <p:cNvPr id="3" name="Imagen 2">
            <a:extLst>
              <a:ext uri="{FF2B5EF4-FFF2-40B4-BE49-F238E27FC236}">
                <a16:creationId xmlns:a16="http://schemas.microsoft.com/office/drawing/2014/main" id="{DCE108FE-9DC1-DD5E-9DF4-CC4FE70DA899}"/>
              </a:ext>
            </a:extLst>
          </p:cNvPr>
          <p:cNvPicPr>
            <a:picLocks noChangeAspect="1"/>
          </p:cNvPicPr>
          <p:nvPr/>
        </p:nvPicPr>
        <p:blipFill>
          <a:blip r:embed="rId2"/>
          <a:stretch>
            <a:fillRect/>
          </a:stretch>
        </p:blipFill>
        <p:spPr>
          <a:xfrm>
            <a:off x="5961792" y="4344165"/>
            <a:ext cx="5948655" cy="1342260"/>
          </a:xfrm>
          <a:prstGeom prst="rect">
            <a:avLst/>
          </a:prstGeom>
        </p:spPr>
      </p:pic>
    </p:spTree>
    <p:extLst>
      <p:ext uri="{BB962C8B-B14F-4D97-AF65-F5344CB8AC3E}">
        <p14:creationId xmlns:p14="http://schemas.microsoft.com/office/powerpoint/2010/main" val="302674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a:extLst>
              <a:ext uri="{FF2B5EF4-FFF2-40B4-BE49-F238E27FC236}">
                <a16:creationId xmlns:a16="http://schemas.microsoft.com/office/drawing/2014/main" id="{D34DDD74-C18B-873B-8BAC-B06C1366EF39}"/>
              </a:ext>
            </a:extLst>
          </p:cNvPr>
          <p:cNvSpPr txBox="1">
            <a:spLocks/>
          </p:cNvSpPr>
          <p:nvPr/>
        </p:nvSpPr>
        <p:spPr>
          <a:xfrm>
            <a:off x="482168" y="1394640"/>
            <a:ext cx="5613832" cy="438330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20000"/>
              </a:lnSpc>
            </a:pPr>
            <a:endParaRPr lang="es-ES" sz="1800" dirty="0">
              <a:solidFill>
                <a:srgbClr val="706F6F"/>
              </a:solidFill>
            </a:endParaRPr>
          </a:p>
        </p:txBody>
      </p:sp>
      <p:sp>
        <p:nvSpPr>
          <p:cNvPr id="5" name="CuadroTexto 4">
            <a:extLst>
              <a:ext uri="{FF2B5EF4-FFF2-40B4-BE49-F238E27FC236}">
                <a16:creationId xmlns:a16="http://schemas.microsoft.com/office/drawing/2014/main" id="{B132B549-7F5D-E1DE-528A-3127F53F0F6A}"/>
              </a:ext>
            </a:extLst>
          </p:cNvPr>
          <p:cNvSpPr txBox="1"/>
          <p:nvPr/>
        </p:nvSpPr>
        <p:spPr>
          <a:xfrm>
            <a:off x="2643116" y="232962"/>
            <a:ext cx="6905768" cy="369332"/>
          </a:xfrm>
          <a:prstGeom prst="rect">
            <a:avLst/>
          </a:prstGeom>
          <a:noFill/>
        </p:spPr>
        <p:txBody>
          <a:bodyPr wrap="square" rtlCol="0">
            <a:spAutoFit/>
          </a:bodyPr>
          <a:lstStyle/>
          <a:p>
            <a:r>
              <a:rPr lang="es-ES" b="1" dirty="0">
                <a:solidFill>
                  <a:srgbClr val="C00000"/>
                </a:solidFill>
                <a:latin typeface="Aptos" panose="020B0004020202020204" pitchFamily="34" charset="0"/>
              </a:rPr>
              <a:t>6. Frente al reporte del GPS se encontró que</a:t>
            </a:r>
            <a:r>
              <a:rPr lang="es-ES" dirty="0">
                <a:latin typeface="Aptos" panose="020B0004020202020204" pitchFamily="34" charset="0"/>
              </a:rPr>
              <a:t>: </a:t>
            </a:r>
            <a:endParaRPr lang="es-CO" dirty="0">
              <a:latin typeface="Aptos" panose="020B0004020202020204" pitchFamily="34" charset="0"/>
            </a:endParaRPr>
          </a:p>
        </p:txBody>
      </p:sp>
      <p:pic>
        <p:nvPicPr>
          <p:cNvPr id="16" name="Imagen 15">
            <a:extLst>
              <a:ext uri="{FF2B5EF4-FFF2-40B4-BE49-F238E27FC236}">
                <a16:creationId xmlns:a16="http://schemas.microsoft.com/office/drawing/2014/main" id="{1F424514-403C-26F9-1326-7B327DA88BB8}"/>
              </a:ext>
            </a:extLst>
          </p:cNvPr>
          <p:cNvPicPr>
            <a:picLocks noChangeAspect="1"/>
          </p:cNvPicPr>
          <p:nvPr/>
        </p:nvPicPr>
        <p:blipFill>
          <a:blip r:embed="rId2"/>
          <a:stretch>
            <a:fillRect/>
          </a:stretch>
        </p:blipFill>
        <p:spPr>
          <a:xfrm>
            <a:off x="3151387" y="841173"/>
            <a:ext cx="5889226" cy="5175654"/>
          </a:xfrm>
          <a:prstGeom prst="rect">
            <a:avLst/>
          </a:prstGeom>
        </p:spPr>
      </p:pic>
    </p:spTree>
    <p:extLst>
      <p:ext uri="{BB962C8B-B14F-4D97-AF65-F5344CB8AC3E}">
        <p14:creationId xmlns:p14="http://schemas.microsoft.com/office/powerpoint/2010/main" val="353103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D341869-482C-DA57-6B96-DACBD621E434}"/>
              </a:ext>
            </a:extLst>
          </p:cNvPr>
          <p:cNvPicPr>
            <a:picLocks noChangeAspect="1"/>
          </p:cNvPicPr>
          <p:nvPr/>
        </p:nvPicPr>
        <p:blipFill>
          <a:blip r:embed="rId2"/>
          <a:stretch>
            <a:fillRect/>
          </a:stretch>
        </p:blipFill>
        <p:spPr>
          <a:xfrm>
            <a:off x="2720299" y="1157025"/>
            <a:ext cx="6287377" cy="1705213"/>
          </a:xfrm>
          <a:prstGeom prst="rect">
            <a:avLst/>
          </a:prstGeom>
        </p:spPr>
      </p:pic>
      <p:pic>
        <p:nvPicPr>
          <p:cNvPr id="6" name="Imagen 5">
            <a:extLst>
              <a:ext uri="{FF2B5EF4-FFF2-40B4-BE49-F238E27FC236}">
                <a16:creationId xmlns:a16="http://schemas.microsoft.com/office/drawing/2014/main" id="{2C78BE7A-ABAE-D44D-9C02-ABD56212680F}"/>
              </a:ext>
            </a:extLst>
          </p:cNvPr>
          <p:cNvPicPr>
            <a:picLocks noChangeAspect="1"/>
          </p:cNvPicPr>
          <p:nvPr/>
        </p:nvPicPr>
        <p:blipFill>
          <a:blip r:embed="rId3"/>
          <a:stretch>
            <a:fillRect/>
          </a:stretch>
        </p:blipFill>
        <p:spPr>
          <a:xfrm>
            <a:off x="2720299" y="2862238"/>
            <a:ext cx="6249272" cy="3181794"/>
          </a:xfrm>
          <a:prstGeom prst="rect">
            <a:avLst/>
          </a:prstGeom>
        </p:spPr>
      </p:pic>
    </p:spTree>
    <p:extLst>
      <p:ext uri="{BB962C8B-B14F-4D97-AF65-F5344CB8AC3E}">
        <p14:creationId xmlns:p14="http://schemas.microsoft.com/office/powerpoint/2010/main" val="1894838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CB2C3D-CC4B-F217-4F1D-2722C929206A}"/>
              </a:ext>
            </a:extLst>
          </p:cNvPr>
          <p:cNvPicPr>
            <a:picLocks noChangeAspect="1"/>
          </p:cNvPicPr>
          <p:nvPr/>
        </p:nvPicPr>
        <p:blipFill>
          <a:blip r:embed="rId2"/>
          <a:stretch>
            <a:fillRect/>
          </a:stretch>
        </p:blipFill>
        <p:spPr>
          <a:xfrm>
            <a:off x="2918978" y="1105119"/>
            <a:ext cx="7482322" cy="4647761"/>
          </a:xfrm>
          <a:prstGeom prst="rect">
            <a:avLst/>
          </a:prstGeom>
        </p:spPr>
      </p:pic>
    </p:spTree>
    <p:extLst>
      <p:ext uri="{BB962C8B-B14F-4D97-AF65-F5344CB8AC3E}">
        <p14:creationId xmlns:p14="http://schemas.microsoft.com/office/powerpoint/2010/main" val="3423677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3A1E9-951D-8EC8-DD8B-15E10F3FE9F6}"/>
              </a:ext>
            </a:extLst>
          </p:cNvPr>
          <p:cNvSpPr>
            <a:spLocks noGrp="1"/>
          </p:cNvSpPr>
          <p:nvPr>
            <p:ph type="title"/>
          </p:nvPr>
        </p:nvSpPr>
        <p:spPr>
          <a:xfrm>
            <a:off x="922711" y="2737338"/>
            <a:ext cx="10346578" cy="691662"/>
          </a:xfrm>
        </p:spPr>
        <p:txBody>
          <a:bodyPr>
            <a:normAutofit fontScale="90000"/>
          </a:bodyPr>
          <a:lstStyle/>
          <a:p>
            <a:br>
              <a:rPr lang="es-CO" sz="1800" dirty="0">
                <a:effectLst/>
                <a:latin typeface="Aptos" panose="020B0004020202020204" pitchFamily="34" charset="0"/>
                <a:ea typeface="Aptos" panose="020B0004020202020204" pitchFamily="34" charset="0"/>
                <a:cs typeface="Aptos" panose="020B0004020202020204" pitchFamily="34" charset="0"/>
              </a:rPr>
            </a:br>
            <a:r>
              <a:rPr lang="es-ES" sz="2000" dirty="0">
                <a:solidFill>
                  <a:srgbClr val="C00000"/>
                </a:solidFill>
                <a:latin typeface="Aptos" panose="020B0004020202020204" pitchFamily="34" charset="0"/>
              </a:rPr>
              <a:t>7.) </a:t>
            </a:r>
            <a:r>
              <a:rPr lang="es-CO" sz="2000" dirty="0">
                <a:solidFill>
                  <a:srgbClr val="C00000"/>
                </a:solidFill>
                <a:latin typeface="Aptos" panose="020B0004020202020204" pitchFamily="34" charset="0"/>
                <a:ea typeface="Times New Roman" panose="02020603050405020304" pitchFamily="18" charset="0"/>
                <a:cs typeface="Aptos" panose="020B0004020202020204" pitchFamily="34" charset="0"/>
              </a:rPr>
              <a:t>EL asegurado nunca retiro del carro del taller y en el mes de JULIO de 2024 ANC AUTOS cerro sus instalaciones y nos tocó trasladar el carro a custodia.</a:t>
            </a:r>
            <a:br>
              <a:rPr lang="es-CO" sz="2000" dirty="0">
                <a:solidFill>
                  <a:srgbClr val="C00000"/>
                </a:solidFill>
                <a:latin typeface="Aptos" panose="020B0004020202020204" pitchFamily="34" charset="0"/>
                <a:ea typeface="Times New Roman" panose="02020603050405020304" pitchFamily="18" charset="0"/>
                <a:cs typeface="Aptos" panose="020B0004020202020204" pitchFamily="34" charset="0"/>
              </a:rPr>
            </a:br>
            <a:br>
              <a:rPr lang="es-CO" sz="2000" dirty="0">
                <a:solidFill>
                  <a:srgbClr val="C00000"/>
                </a:solidFill>
                <a:latin typeface="Aptos" panose="020B0004020202020204" pitchFamily="34" charset="0"/>
                <a:ea typeface="Times New Roman" panose="02020603050405020304" pitchFamily="18" charset="0"/>
                <a:cs typeface="Aptos" panose="020B0004020202020204" pitchFamily="34" charset="0"/>
              </a:rPr>
            </a:br>
            <a:r>
              <a:rPr lang="es-CO" sz="2000" dirty="0">
                <a:solidFill>
                  <a:srgbClr val="C00000"/>
                </a:solidFill>
                <a:latin typeface="Aptos" panose="020B0004020202020204" pitchFamily="34" charset="0"/>
                <a:ea typeface="Times New Roman" panose="02020603050405020304" pitchFamily="18" charset="0"/>
                <a:cs typeface="Aptos" panose="020B0004020202020204" pitchFamily="34" charset="0"/>
              </a:rPr>
              <a:t>8.) E</a:t>
            </a:r>
            <a: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l asegurado finalmente acepto recoger el carro por lo que en primera medida se acordó trasladarlo a las instalaciones de RENOMOTRIZ - Cra 44A 31-155 San Diego Medellín para revisarlo, lavarlo y entregarlo. En custodia se perdieron las llaves y la tarjeta de propiedad, adicional al inspeccionar el carro se hayaron falencias en las reparaciones que fueron corregidas por el taller Renomotriz.</a:t>
            </a:r>
            <a:b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b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9.) El carro está listo desde  finales del mes de agosto, pero el asegurado reitera no quererlo recibir, a pesar de que se cambiaron las cerraduras y se le dio la opción de sacar el duplicado de la tarjeta de propiedad para un </a:t>
            </a:r>
            <a:r>
              <a:rPr lang="es-CO" sz="2000">
                <a:solidFill>
                  <a:srgbClr val="C00000"/>
                </a:solidFill>
                <a:effectLst/>
                <a:latin typeface="Aptos" panose="020B0004020202020204" pitchFamily="34" charset="0"/>
                <a:ea typeface="Times New Roman" panose="02020603050405020304" pitchFamily="18" charset="0"/>
                <a:cs typeface="Aptos" panose="020B0004020202020204" pitchFamily="34" charset="0"/>
              </a:rPr>
              <a:t>posterior reembolso</a:t>
            </a:r>
            <a:b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b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10.) El carro se encuentra en este momento en la bodega de salvamentos Medellín ya que el taller requería el espacio de trabajo.</a:t>
            </a:r>
            <a:br>
              <a:rPr lang="es-CO" sz="20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br>
            <a:endParaRPr lang="es-CO" sz="2000" dirty="0">
              <a:solidFill>
                <a:srgbClr val="C00000"/>
              </a:solidFill>
            </a:endParaRPr>
          </a:p>
        </p:txBody>
      </p:sp>
    </p:spTree>
    <p:extLst>
      <p:ext uri="{BB962C8B-B14F-4D97-AF65-F5344CB8AC3E}">
        <p14:creationId xmlns:p14="http://schemas.microsoft.com/office/powerpoint/2010/main" val="213273393"/>
      </p:ext>
    </p:extLst>
  </p:cSld>
  <p:clrMapOvr>
    <a:masterClrMapping/>
  </p:clrMapOvr>
</p:sld>
</file>

<file path=ppt/theme/theme1.xml><?xml version="1.0" encoding="utf-8"?>
<a:theme xmlns:a="http://schemas.openxmlformats.org/drawingml/2006/main" name="Tema de Office">
  <a:themeElements>
    <a:clrScheme name="Colores Equidad">
      <a:dk1>
        <a:srgbClr val="274519"/>
      </a:dk1>
      <a:lt1>
        <a:sysClr val="window" lastClr="FFFFFF"/>
      </a:lt1>
      <a:dk2>
        <a:srgbClr val="4B8436"/>
      </a:dk2>
      <a:lt2>
        <a:srgbClr val="FFFFFF"/>
      </a:lt2>
      <a:accent1>
        <a:srgbClr val="274519"/>
      </a:accent1>
      <a:accent2>
        <a:srgbClr val="00B050"/>
      </a:accent2>
      <a:accent3>
        <a:srgbClr val="92D050"/>
      </a:accent3>
      <a:accent4>
        <a:srgbClr val="76D089"/>
      </a:accent4>
      <a:accent5>
        <a:srgbClr val="86B3BF"/>
      </a:accent5>
      <a:accent6>
        <a:srgbClr val="4EA72E"/>
      </a:accent6>
      <a:hlink>
        <a:srgbClr val="60CBF3"/>
      </a:hlink>
      <a:folHlink>
        <a:srgbClr val="5A9F35"/>
      </a:folHlink>
    </a:clrScheme>
    <a:fontScheme name="Equidad Fuen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e2074d-75f0-4767-bc53-cae9d0e4279a">
      <Terms xmlns="http://schemas.microsoft.com/office/infopath/2007/PartnerControls"/>
    </lcf76f155ced4ddcb4097134ff3c332f>
    <TaxCatchAll xmlns="c44b8eb8-283b-4483-8cdb-822f76d576b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B2264F26898ACB4BAA6AC413CB5EC5D2" ma:contentTypeVersion="10" ma:contentTypeDescription="Crear nuevo documento." ma:contentTypeScope="" ma:versionID="3ce7c70cc34c96c755c0e4c6fdbee29c">
  <xsd:schema xmlns:xsd="http://www.w3.org/2001/XMLSchema" xmlns:xs="http://www.w3.org/2001/XMLSchema" xmlns:p="http://schemas.microsoft.com/office/2006/metadata/properties" xmlns:ns2="73e2074d-75f0-4767-bc53-cae9d0e4279a" xmlns:ns3="c44b8eb8-283b-4483-8cdb-822f76d576bc" targetNamespace="http://schemas.microsoft.com/office/2006/metadata/properties" ma:root="true" ma:fieldsID="022e21f49cff66e0de3941175bd11588" ns2:_="" ns3:_="">
    <xsd:import namespace="73e2074d-75f0-4767-bc53-cae9d0e4279a"/>
    <xsd:import namespace="c44b8eb8-283b-4483-8cdb-822f76d576b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074d-75f0-4767-bc53-cae9d0e4279a"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48b4968a-5502-4323-9428-09d1919e453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b8eb8-283b-4483-8cdb-822f76d576b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f569ae8-d1bf-46e6-b245-a44866ecf9a2}" ma:internalName="TaxCatchAll" ma:showField="CatchAllData" ma:web="c44b8eb8-283b-4483-8cdb-822f76d576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64D77A-A006-490E-A394-7F6D292AA97F}">
  <ds:schemaRefs>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c44b8eb8-283b-4483-8cdb-822f76d576bc"/>
    <ds:schemaRef ds:uri="73e2074d-75f0-4767-bc53-cae9d0e4279a"/>
  </ds:schemaRefs>
</ds:datastoreItem>
</file>

<file path=customXml/itemProps2.xml><?xml version="1.0" encoding="utf-8"?>
<ds:datastoreItem xmlns:ds="http://schemas.openxmlformats.org/officeDocument/2006/customXml" ds:itemID="{AC01F87B-EFAB-4AA2-8697-DB6DF1E328D0}">
  <ds:schemaRefs>
    <ds:schemaRef ds:uri="http://schemas.microsoft.com/sharepoint/v3/contenttype/forms"/>
  </ds:schemaRefs>
</ds:datastoreItem>
</file>

<file path=customXml/itemProps3.xml><?xml version="1.0" encoding="utf-8"?>
<ds:datastoreItem xmlns:ds="http://schemas.openxmlformats.org/officeDocument/2006/customXml" ds:itemID="{DEE1E16B-87AE-44A8-8985-2D917AEA83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2074d-75f0-4767-bc53-cae9d0e4279a"/>
    <ds:schemaRef ds:uri="c44b8eb8-283b-4483-8cdb-822f76d576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768</TotalTime>
  <Words>441</Words>
  <Application>Microsoft Office PowerPoint</Application>
  <PresentationFormat>Panorámica</PresentationFormat>
  <Paragraphs>8</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Aptos</vt:lpstr>
      <vt:lpstr>Arial</vt:lpstr>
      <vt:lpstr>Century Gothic</vt:lpstr>
      <vt:lpstr>Tema de Office</vt:lpstr>
      <vt:lpstr>CASO PLACA HZL237 </vt:lpstr>
      <vt:lpstr>1.) Renault Sandero, que sufrió accidente el día 31 de marzo del 2024, presentando afectación en la parte frontal. Se asignó para esa fecha al taller ANC AUTOS (Direccion CR 48 30 24 Ciudad MEDELLIN.) Para realizar las reparaciones correspondientes.  </vt:lpstr>
      <vt:lpstr>2.) El día 05 de abril del 2024 el carro fue autorizado por parte de la compañía Equidad, y quedo fuera de taller mientras llegaban repuestos. El día 17 de abril de 2024 reingreso para iniciar proceso de reparación</vt:lpstr>
      <vt:lpstr>3.) El 16 de mayo se finalizó la reparación por parte de ANC quedando solo pendiente la llegada del bocel persiana. La esposa del asegurado coloco queja por la demora de este repuesto, se le dio la opción de retirar el carro del taller mientras llegaba este repuesto, pero no lo quiso hacer. </vt:lpstr>
      <vt:lpstr>4.) Posteriormente se recibió queja de la asegurada alegando que el carro había sido movido del taller en los meses de abril y mayo y que se había desplazado por varias zonas de Antioquia. Informa no retirar el carro del taller y que se le pague por perdida total.  5.) Se valida y durante la permanencia del bien en las instalaciones del taller, el rodante conservó los mismos 81.347 kilómetros en el odómetro valor registrado al momento del ingreso del carro al taller. </vt:lpstr>
      <vt:lpstr>Presentación de PowerPoint</vt:lpstr>
      <vt:lpstr>Presentación de PowerPoint</vt:lpstr>
      <vt:lpstr>Presentación de PowerPoint</vt:lpstr>
      <vt:lpstr> 7.) EL asegurado nunca retiro del carro del taller y en el mes de JULIO de 2024 ANC AUTOS cerro sus instalaciones y nos tocó trasladar el carro a custodia.  8.) El asegurado finalmente acepto recoger el carro por lo que en primera medida se acordó trasladarlo a las instalaciones de RENOMOTRIZ - Cra 44A 31-155 San Diego Medellín para revisarlo, lavarlo y entregarlo. En custodia se perdieron las llaves y la tarjeta de propiedad, adicional al inspeccionar el carro se hayaron falencias en las reparaciones que fueron corregidas por el taller Renomotriz.  9.) El carro está listo desde  finales del mes de agosto, pero el asegurado reitera no quererlo recibir, a pesar de que se cambiaron las cerraduras y se le dio la opción de sacar el duplicado de la tarjeta de propiedad para un posterior reembolso  10.) El carro se encuentra en este momento en la bodega de salvamentos Medellín ya que el taller requería el espacio de trabajo.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Angela Cifuentes</dc:creator>
  <cp:lastModifiedBy>Carlos Aristizabal</cp:lastModifiedBy>
  <cp:revision>43</cp:revision>
  <dcterms:created xsi:type="dcterms:W3CDTF">2022-03-23T16:23:18Z</dcterms:created>
  <dcterms:modified xsi:type="dcterms:W3CDTF">2024-10-25T15:39:40Z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0x010100B2264F26898ACB4BAA6AC413CB5EC5D2</vt:lpwstr>
  </property>
  <property fmtid="{D5CDD505-2E9C-101B-9397-08002B2CF9AE}" pid="3" name="MediaServiceImageTags">
    <vt:lpwstr/>
  </property>
</Properties>
</file>