
<file path=[Content_Types].xml><?xml version="1.0" encoding="utf-8"?>
<Types xmlns="http://schemas.openxmlformats.org/package/2006/content-types">
  <Default Extension="emf" ContentType="image/x-emf"/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62" r:id="rId3"/>
    <p:sldId id="263" r:id="rId4"/>
    <p:sldId id="279" r:id="rId5"/>
    <p:sldId id="284" r:id="rId6"/>
    <p:sldId id="281" r:id="rId7"/>
    <p:sldId id="282" r:id="rId8"/>
    <p:sldId id="283" r:id="rId9"/>
    <p:sldId id="285" r:id="rId10"/>
    <p:sldId id="286" r:id="rId11"/>
    <p:sldId id="287" r:id="rId12"/>
    <p:sldId id="256" r:id="rId13"/>
    <p:sldId id="264" r:id="rId14"/>
    <p:sldId id="257" r:id="rId15"/>
    <p:sldId id="259" r:id="rId16"/>
    <p:sldId id="258" r:id="rId17"/>
    <p:sldId id="260" r:id="rId18"/>
    <p:sldId id="288" r:id="rId19"/>
    <p:sldId id="289" r:id="rId20"/>
    <p:sldId id="261" r:id="rId21"/>
    <p:sldId id="290" r:id="rId22"/>
    <p:sldId id="291" r:id="rId23"/>
    <p:sldId id="265" r:id="rId24"/>
    <p:sldId id="266" r:id="rId25"/>
    <p:sldId id="272" r:id="rId26"/>
    <p:sldId id="267" r:id="rId27"/>
    <p:sldId id="268" r:id="rId28"/>
    <p:sldId id="269" r:id="rId29"/>
    <p:sldId id="270" r:id="rId30"/>
    <p:sldId id="271" r:id="rId31"/>
    <p:sldId id="274" r:id="rId32"/>
    <p:sldId id="275" r:id="rId33"/>
    <p:sldId id="273" r:id="rId34"/>
    <p:sldId id="276" r:id="rId35"/>
    <p:sldId id="277" r:id="rId36"/>
    <p:sldId id="278" r:id="rId3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>
        <p:scale>
          <a:sx n="110" d="100"/>
          <a:sy n="110" d="100"/>
        </p:scale>
        <p:origin x="-355" y="-9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4B6D96-9DBC-4FE1-9610-32EE748D0E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C0B0F5B-09CE-49A7-851B-1868C38444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190B7B4-B124-42AD-A5C5-7996C96F7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FA1E-E815-488F-BC81-15C361B8F44C}" type="datetimeFigureOut">
              <a:rPr lang="es-CO" smtClean="0"/>
              <a:t>24/04/2024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19FEE2B-5E89-4296-83A3-978F5F12A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B18401D-F351-46B5-9C81-1D4FCB56F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B1674-A2E4-46E0-A072-73202B0E4EC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7871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677D36-0BEA-4E01-923A-25F9746D2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A06C5C0-34E0-45EB-ABD2-7843510D29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3A91BCB-CE5E-4363-BC51-732070B44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FA1E-E815-488F-BC81-15C361B8F44C}" type="datetimeFigureOut">
              <a:rPr lang="es-CO" smtClean="0"/>
              <a:t>24/04/2024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036B3AC-79D4-4BD6-851E-0975188DE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FAE3BC2-05DC-4E5C-8FCE-178F4235D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B1674-A2E4-46E0-A072-73202B0E4EC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1711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C4A1EF2-A329-4513-B13E-15A5C854F2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D524102-1B2F-44A7-A190-6CE1B047F7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A546D5C-6E0B-4A18-B7A5-2AC44DC6E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FA1E-E815-488F-BC81-15C361B8F44C}" type="datetimeFigureOut">
              <a:rPr lang="es-CO" smtClean="0"/>
              <a:t>24/04/2024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3235BE5-98F9-4C06-8AF5-F0148DFD8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4F3580D-0E5E-421D-940F-01D867501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B1674-A2E4-46E0-A072-73202B0E4EC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17051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FD923D-C191-4043-BECC-6FA9423E6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571F528-B696-4395-A534-9A2942FA8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EE054AD-7C45-4B65-A2A7-1C7024CC4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FA1E-E815-488F-BC81-15C361B8F44C}" type="datetimeFigureOut">
              <a:rPr lang="es-CO" smtClean="0"/>
              <a:t>24/04/2024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E9F4F8F-F629-4F50-BC60-7ECD06A76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2E34305-76B0-4403-B490-39C6E3BBD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B1674-A2E4-46E0-A072-73202B0E4EC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77578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EB59A7-460F-40C1-B9B4-90471343D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E76D52-9C3C-455B-B480-41BC0D39AC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067988D-4268-4A49-962B-F618DE02E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FA1E-E815-488F-BC81-15C361B8F44C}" type="datetimeFigureOut">
              <a:rPr lang="es-CO" smtClean="0"/>
              <a:t>24/04/2024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64F0A8-8CEB-4D2C-B6B5-E80F390E1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C428190-EBD3-4110-88EE-BD926F234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B1674-A2E4-46E0-A072-73202B0E4EC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34498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CAA330-E513-4866-838D-52EDB849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76C8600-FB29-4605-ABAC-24F4F75B52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7E7BA0E-C948-4C6A-AE64-C299331E48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34AC46-7331-4E78-B670-4EBF6544E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FA1E-E815-488F-BC81-15C361B8F44C}" type="datetimeFigureOut">
              <a:rPr lang="es-CO" smtClean="0"/>
              <a:t>24/04/2024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312A842-446B-4DF4-B890-AB2C66AF8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6250FD8-90D4-4E0B-B538-ED0E8CCB2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B1674-A2E4-46E0-A072-73202B0E4EC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9073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5C2DCD-ACC8-494C-A143-E54F754A9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F714AFB-7EFD-46E5-8C4B-5E4A11C2D2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7ECFE67-AAB6-4844-8552-F83F1A3186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3E6902-1DD5-4F14-8B1D-ABE5FC6CF0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564BEF64-60B0-401D-A0DA-46FC2998B3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2A75BB9-D495-4C67-BB12-2BA3F1096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FA1E-E815-488F-BC81-15C361B8F44C}" type="datetimeFigureOut">
              <a:rPr lang="es-CO" smtClean="0"/>
              <a:t>24/04/2024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9EC7E7C-4D2E-4479-B477-3F95D4591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5267AB64-6400-4F88-829A-5F923564C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B1674-A2E4-46E0-A072-73202B0E4EC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70058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CC6B8D-8579-4F59-91B3-1D8FBA839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7038EB5-CD07-481C-A2E7-76EE3EFDA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FA1E-E815-488F-BC81-15C361B8F44C}" type="datetimeFigureOut">
              <a:rPr lang="es-CO" smtClean="0"/>
              <a:t>24/04/2024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74E7750-88DA-41B6-95A8-DB87820B5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0E6D668-335D-4213-92ED-EBACEAD84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B1674-A2E4-46E0-A072-73202B0E4EC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8053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418EE9A-E5D4-4C9B-8491-1778A01D5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FA1E-E815-488F-BC81-15C361B8F44C}" type="datetimeFigureOut">
              <a:rPr lang="es-CO" smtClean="0"/>
              <a:t>24/04/2024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1A58A84-5BC0-4844-8812-079F58A17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A8F1B53-B791-49B6-939B-30201D13C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B1674-A2E4-46E0-A072-73202B0E4EC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67853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3D0DF2-DADC-4A46-8AB1-FDF997070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0101239-3E03-411B-A1A3-BA930CBAC6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E76810B-1C7B-46DC-A4E7-B4B4D6D1B8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3A85365-0AAB-4F26-A538-9F3867383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FA1E-E815-488F-BC81-15C361B8F44C}" type="datetimeFigureOut">
              <a:rPr lang="es-CO" smtClean="0"/>
              <a:t>24/04/2024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D0F2025-9B7D-4FD5-8881-BE12282F4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0F649F1-5643-4A53-B53B-EEA88BED1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B1674-A2E4-46E0-A072-73202B0E4EC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13976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947D1F-7D2C-44A1-93E8-2A70EEACC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22BBB2A-4E12-456E-9B6E-4CEADDA4F4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C7C24E5-CF50-405C-93EB-1C33C7CEEF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B6B4624-D3A9-4F7F-B0CA-32B651A64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FA1E-E815-488F-BC81-15C361B8F44C}" type="datetimeFigureOut">
              <a:rPr lang="es-CO" smtClean="0"/>
              <a:t>24/04/2024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34A0AC4-BA87-4109-B0F9-C5713D227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FBEB9F2-B68A-4540-99FF-20073E80F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B1674-A2E4-46E0-A072-73202B0E4EC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2428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359D36E-EE69-410B-8FEE-607408192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19CB300-4DAE-40CB-843B-2A304B0A42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BECCAD8-36E2-489A-A105-A38376EA4A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FFA1E-E815-488F-BC81-15C361B8F44C}" type="datetimeFigureOut">
              <a:rPr lang="es-CO" smtClean="0"/>
              <a:t>24/04/2024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1DDBA00-A1BA-476F-AF4E-9892ED6451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AC9C098-B4AC-4313-A828-ED82B29C5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4B1674-A2E4-46E0-A072-73202B0E4EC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6592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fif"/><Relationship Id="rId2" Type="http://schemas.openxmlformats.org/officeDocument/2006/relationships/image" Target="../media/image25.jf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fif"/><Relationship Id="rId2" Type="http://schemas.openxmlformats.org/officeDocument/2006/relationships/image" Target="../media/image27.jf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f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fif"/><Relationship Id="rId2" Type="http://schemas.openxmlformats.org/officeDocument/2006/relationships/image" Target="../media/image30.jf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f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fif"/><Relationship Id="rId2" Type="http://schemas.openxmlformats.org/officeDocument/2006/relationships/image" Target="../media/image35.jf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fif"/><Relationship Id="rId2" Type="http://schemas.openxmlformats.org/officeDocument/2006/relationships/image" Target="../media/image37.jf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fif"/><Relationship Id="rId2" Type="http://schemas.openxmlformats.org/officeDocument/2006/relationships/image" Target="../media/image39.jf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fif"/><Relationship Id="rId2" Type="http://schemas.openxmlformats.org/officeDocument/2006/relationships/image" Target="../media/image41.jf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f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fif"/><Relationship Id="rId2" Type="http://schemas.openxmlformats.org/officeDocument/2006/relationships/image" Target="../media/image44.jf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fif"/><Relationship Id="rId2" Type="http://schemas.openxmlformats.org/officeDocument/2006/relationships/image" Target="../media/image46.jf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f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38C4865-AF3E-4185-935B-387728EB159E}"/>
              </a:ext>
            </a:extLst>
          </p:cNvPr>
          <p:cNvSpPr txBox="1"/>
          <p:nvPr/>
        </p:nvSpPr>
        <p:spPr>
          <a:xfrm>
            <a:off x="3659975" y="2729713"/>
            <a:ext cx="5109118" cy="83099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4800" dirty="0"/>
              <a:t>MOLINO DAGUA </a:t>
            </a:r>
            <a:endParaRPr lang="es-CO" sz="4800" dirty="0"/>
          </a:p>
        </p:txBody>
      </p:sp>
    </p:spTree>
    <p:extLst>
      <p:ext uri="{BB962C8B-B14F-4D97-AF65-F5344CB8AC3E}">
        <p14:creationId xmlns:p14="http://schemas.microsoft.com/office/powerpoint/2010/main" val="38550520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D60880D0-CDC8-4925-BC8D-6D7AD8FAE1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353" b="7059"/>
          <a:stretch/>
        </p:blipFill>
        <p:spPr>
          <a:xfrm>
            <a:off x="352117" y="1580226"/>
            <a:ext cx="11487765" cy="5013042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CB2265C8-8F68-40C2-BDDD-7BBBDE284CA9}"/>
              </a:ext>
            </a:extLst>
          </p:cNvPr>
          <p:cNvSpPr txBox="1"/>
          <p:nvPr/>
        </p:nvSpPr>
        <p:spPr>
          <a:xfrm>
            <a:off x="3541441" y="644610"/>
            <a:ext cx="5109118" cy="46166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2400" dirty="0"/>
              <a:t>LOTE CONTIGUO CABUYAL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40497736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A3E3EAF-B4C3-4045-B240-F750056432C4}"/>
              </a:ext>
            </a:extLst>
          </p:cNvPr>
          <p:cNvSpPr txBox="1"/>
          <p:nvPr/>
        </p:nvSpPr>
        <p:spPr>
          <a:xfrm>
            <a:off x="3541441" y="2821203"/>
            <a:ext cx="6321650" cy="83099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4800" dirty="0"/>
              <a:t>2024</a:t>
            </a:r>
            <a:endParaRPr lang="es-CO" sz="4800" dirty="0"/>
          </a:p>
        </p:txBody>
      </p:sp>
    </p:spTree>
    <p:extLst>
      <p:ext uri="{BB962C8B-B14F-4D97-AF65-F5344CB8AC3E}">
        <p14:creationId xmlns:p14="http://schemas.microsoft.com/office/powerpoint/2010/main" val="1974869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4D3DF122-58F6-459E-A6EE-E104192C8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23452" y="-1775957"/>
            <a:ext cx="6745096" cy="10409914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E90B5FD-44EA-40FE-AA69-D91E59AB47A7}"/>
              </a:ext>
            </a:extLst>
          </p:cNvPr>
          <p:cNvSpPr txBox="1"/>
          <p:nvPr/>
        </p:nvSpPr>
        <p:spPr>
          <a:xfrm>
            <a:off x="1357041" y="333646"/>
            <a:ext cx="5109118" cy="83099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2400" dirty="0"/>
              <a:t>ORTOFOTO – LEVANTAMIENTO TOPOGRAFICO 2024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11710721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6D2296C-3E00-4899-BF2F-98449FA662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0556" y="1808056"/>
            <a:ext cx="3436620" cy="305562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3B72C3B-2938-40C3-9317-2FB3BD8955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243" y="605241"/>
            <a:ext cx="3183890" cy="564751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F8B172C-B5BA-4208-A685-E59FF58EDA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3910" y="605240"/>
            <a:ext cx="3068274" cy="5647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4973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52EDDCAE-7B6F-4382-B6AF-5E00931B36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383043" y="-1759205"/>
            <a:ext cx="7360810" cy="10422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276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1DA5358-532B-4A17-BDA2-2909BBEB01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547558" y="-1808864"/>
            <a:ext cx="7298111" cy="1033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751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F150C3E-F56C-4CA4-A567-DA2597CC73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" t="623" r="4997" b="1158"/>
          <a:stretch/>
        </p:blipFill>
        <p:spPr>
          <a:xfrm rot="16200000">
            <a:off x="2881409" y="-1604640"/>
            <a:ext cx="6665924" cy="1006728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4F5D50F-59CF-4521-B8AB-891398D11FFD}"/>
              </a:ext>
            </a:extLst>
          </p:cNvPr>
          <p:cNvSpPr txBox="1"/>
          <p:nvPr/>
        </p:nvSpPr>
        <p:spPr>
          <a:xfrm>
            <a:off x="1382441" y="519913"/>
            <a:ext cx="5109118" cy="46166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2400" dirty="0"/>
              <a:t>ZONAS DE INVASIÓN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41108668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51260AE-2241-4126-8A41-A7FC59636B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4" r="7929"/>
          <a:stretch/>
        </p:blipFill>
        <p:spPr>
          <a:xfrm rot="16200000">
            <a:off x="2852066" y="-2427190"/>
            <a:ext cx="6684885" cy="11539266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F8588CED-A664-47AE-85EC-3ED8E7194824}"/>
              </a:ext>
            </a:extLst>
          </p:cNvPr>
          <p:cNvSpPr txBox="1"/>
          <p:nvPr/>
        </p:nvSpPr>
        <p:spPr>
          <a:xfrm>
            <a:off x="1365508" y="697713"/>
            <a:ext cx="5109118" cy="46166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2400" dirty="0"/>
              <a:t>ZONAS DE INVASIÓN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12068399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E8DF2202-A0EB-4CD3-A9E1-CB017077C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42726" y="-315631"/>
            <a:ext cx="5943808" cy="8403454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F8588CED-A664-47AE-85EC-3ED8E7194824}"/>
              </a:ext>
            </a:extLst>
          </p:cNvPr>
          <p:cNvSpPr txBox="1"/>
          <p:nvPr/>
        </p:nvSpPr>
        <p:spPr>
          <a:xfrm>
            <a:off x="1365508" y="697713"/>
            <a:ext cx="5109118" cy="46166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2400" dirty="0"/>
              <a:t>PROPUESTA SUBDIVISION</a:t>
            </a:r>
            <a:endParaRPr lang="es-CO" sz="2400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3232D15-AD74-4135-B038-4A8E6E7049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0890" y="1375856"/>
            <a:ext cx="3436620" cy="1226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8493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5B6FD42-F5D6-4428-80D5-A85B1825F0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9" t="8181" r="11755" b="3272"/>
          <a:stretch/>
        </p:blipFill>
        <p:spPr>
          <a:xfrm rot="16200000">
            <a:off x="2694274" y="-1268130"/>
            <a:ext cx="5787755" cy="971943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F8588CED-A664-47AE-85EC-3ED8E7194824}"/>
              </a:ext>
            </a:extLst>
          </p:cNvPr>
          <p:cNvSpPr txBox="1"/>
          <p:nvPr/>
        </p:nvSpPr>
        <p:spPr>
          <a:xfrm>
            <a:off x="1365508" y="697713"/>
            <a:ext cx="5109118" cy="46166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2400" dirty="0"/>
              <a:t>PROPUESTA SUBDIVISION</a:t>
            </a:r>
            <a:endParaRPr lang="es-CO" sz="2400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3232D15-AD74-4135-B038-4A8E6E7049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0890" y="1375856"/>
            <a:ext cx="3436620" cy="1226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859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39C367F-A2F9-458D-B43D-767AE36655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181" t="27010" r="11945" b="15303"/>
          <a:stretch/>
        </p:blipFill>
        <p:spPr>
          <a:xfrm rot="10800000">
            <a:off x="1210730" y="1075265"/>
            <a:ext cx="9423401" cy="5376334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82CEE21B-C053-4A53-A609-22E58E68D95E}"/>
              </a:ext>
            </a:extLst>
          </p:cNvPr>
          <p:cNvSpPr txBox="1"/>
          <p:nvPr/>
        </p:nvSpPr>
        <p:spPr>
          <a:xfrm>
            <a:off x="3541441" y="113513"/>
            <a:ext cx="5109118" cy="83099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2400" dirty="0"/>
              <a:t>MOLINO DAGUA – PLANO INICIAL (Archivo propio)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9980024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EC56787-E2FA-4D0B-93F2-0675B21CB2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7" t="34914" r="34963" b="9957"/>
          <a:stretch/>
        </p:blipFill>
        <p:spPr>
          <a:xfrm rot="16200000">
            <a:off x="3241237" y="-1522720"/>
            <a:ext cx="5709525" cy="10519912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9FA27E72-F205-4707-96A2-ADEE0123C94D}"/>
              </a:ext>
            </a:extLst>
          </p:cNvPr>
          <p:cNvSpPr txBox="1"/>
          <p:nvPr/>
        </p:nvSpPr>
        <p:spPr>
          <a:xfrm>
            <a:off x="3702308" y="172779"/>
            <a:ext cx="5109118" cy="46166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2400" dirty="0"/>
              <a:t>PROPUESTA PBOT (Alcaldía)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22879943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7BD8C0A1-E51D-465D-84E7-53FBB9103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583939" y="-1413075"/>
            <a:ext cx="6829478" cy="965562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F8588CED-A664-47AE-85EC-3ED8E7194824}"/>
              </a:ext>
            </a:extLst>
          </p:cNvPr>
          <p:cNvSpPr txBox="1"/>
          <p:nvPr/>
        </p:nvSpPr>
        <p:spPr>
          <a:xfrm>
            <a:off x="965458" y="516738"/>
            <a:ext cx="6845042" cy="46166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2400" dirty="0"/>
              <a:t>PROPUESTA PBOT SUELO URBANO Y DE EXPANSION</a:t>
            </a:r>
            <a:endParaRPr lang="es-CO" sz="2400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6C1128A2-FF62-479D-9496-8CCE4E214F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4767" y="1205693"/>
            <a:ext cx="4441233" cy="1073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978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02833EA-E30E-485C-A145-2CA1A7AB7C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9" t="7778" r="12298" b="5417"/>
          <a:stretch/>
        </p:blipFill>
        <p:spPr>
          <a:xfrm rot="16200000">
            <a:off x="2669333" y="-2107358"/>
            <a:ext cx="6853333" cy="1106805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F8588CED-A664-47AE-85EC-3ED8E7194824}"/>
              </a:ext>
            </a:extLst>
          </p:cNvPr>
          <p:cNvSpPr txBox="1"/>
          <p:nvPr/>
        </p:nvSpPr>
        <p:spPr>
          <a:xfrm>
            <a:off x="965458" y="516738"/>
            <a:ext cx="6845042" cy="46166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2400" dirty="0"/>
              <a:t>PROPUESTA PBOT CORREDOR VIAL SUB-URBANO</a:t>
            </a:r>
            <a:endParaRPr lang="es-CO" sz="2400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77C6D75-F58A-4D5B-A5A5-150F894204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7507" y="1152839"/>
            <a:ext cx="5300451" cy="975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7719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C6DB0E4-D29C-4EAE-9A9D-B012957823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67" y="1763181"/>
            <a:ext cx="5279999" cy="3960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9A220A6-A1D5-456A-B9DE-DDAB4A7481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1667" y="1763180"/>
            <a:ext cx="5279999" cy="39600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0CE2A59E-D95A-472B-9C9D-005F8BFAB536}"/>
              </a:ext>
            </a:extLst>
          </p:cNvPr>
          <p:cNvSpPr txBox="1"/>
          <p:nvPr/>
        </p:nvSpPr>
        <p:spPr>
          <a:xfrm>
            <a:off x="3548565" y="474133"/>
            <a:ext cx="4394201" cy="46166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s-MX" sz="2400" dirty="0"/>
              <a:t>CASA Y LOTE URBANO - TELECOM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28415714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14BCC81-615C-4B22-B77A-02CC33454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00" y="1449000"/>
            <a:ext cx="5280000" cy="3960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F7A3F0D-ABFA-49EF-819A-27831ED0A3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1449000"/>
            <a:ext cx="5280000" cy="39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1300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89F3636-8190-4FA4-BC51-F9FD04110E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66" y="2038978"/>
            <a:ext cx="11667067" cy="2780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251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089632A-74A2-4A8D-A648-3315BE90DB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33" y="1449000"/>
            <a:ext cx="5280000" cy="39600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3D17D910-45FD-4595-AE98-B826E4354A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117" y="656166"/>
            <a:ext cx="4159250" cy="554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5919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08D7F7B-7CBB-43E2-9C60-826B8CFBE407}"/>
              </a:ext>
            </a:extLst>
          </p:cNvPr>
          <p:cNvSpPr txBox="1"/>
          <p:nvPr/>
        </p:nvSpPr>
        <p:spPr>
          <a:xfrm>
            <a:off x="5245613" y="474133"/>
            <a:ext cx="1700768" cy="46166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s-MX" sz="2400" dirty="0"/>
              <a:t>LOTE RURAL</a:t>
            </a:r>
            <a:endParaRPr lang="es-CO" sz="24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9510110-C74A-4C2E-9423-4C148D958A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31" y="1191107"/>
            <a:ext cx="11269133" cy="261479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036055C-321A-4AD4-9022-6D6D99AC07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432" y="4061207"/>
            <a:ext cx="11269133" cy="264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1000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231265F-6BF8-4D54-9C18-BC222965A4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808" y="1628470"/>
            <a:ext cx="11266384" cy="4109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487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90DE933-E2C8-46AE-BFF7-2781709764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33" y="719666"/>
            <a:ext cx="4064000" cy="541866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5201532-9E94-4DE0-91C7-60DB231149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647" y="719665"/>
            <a:ext cx="7224888" cy="5418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569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187FE2C-F714-4B4E-9061-2829EBD5DA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070" t="26667" r="10625" b="23580"/>
          <a:stretch/>
        </p:blipFill>
        <p:spPr>
          <a:xfrm>
            <a:off x="1311565" y="1600200"/>
            <a:ext cx="9568870" cy="451552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27337A98-BAD4-4A48-AD0D-84D2ADB614C4}"/>
              </a:ext>
            </a:extLst>
          </p:cNvPr>
          <p:cNvSpPr txBox="1"/>
          <p:nvPr/>
        </p:nvSpPr>
        <p:spPr>
          <a:xfrm>
            <a:off x="3541441" y="511446"/>
            <a:ext cx="5109118" cy="83099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2400" dirty="0"/>
              <a:t>BARRIO BELLAVISTA – PLANO INICIAL (Archivo propio)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27261777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67FDD26-9443-4127-A892-1B7008CB1B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1336675"/>
            <a:ext cx="5678312" cy="4258734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1B0DBB7-5AAD-4336-90DA-BCC09A7FF8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066" y="1336675"/>
            <a:ext cx="5678311" cy="4258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4923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EA1A003-EAA8-4A47-AFDB-2B574F099A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0" y="321733"/>
            <a:ext cx="4660900" cy="621453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E3183C4-2449-465D-AAC4-972B323008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984" y="321732"/>
            <a:ext cx="4660900" cy="621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4238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86B9017-E1EC-4563-8BC4-7DF4A99780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333" y="1158875"/>
            <a:ext cx="6053666" cy="454025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F1932B4-9122-4CDF-AB71-F517064889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1850" y="620712"/>
            <a:ext cx="4212431" cy="561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1430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018DE59-67F0-4607-9104-F51B27713C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0" y="2739344"/>
            <a:ext cx="11760200" cy="282061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8AAAAF2F-4106-4A75-A482-3C63AD86F5B6}"/>
              </a:ext>
            </a:extLst>
          </p:cNvPr>
          <p:cNvSpPr txBox="1"/>
          <p:nvPr/>
        </p:nvSpPr>
        <p:spPr>
          <a:xfrm>
            <a:off x="4532040" y="457200"/>
            <a:ext cx="3127920" cy="46166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s-MX" sz="2400" dirty="0"/>
              <a:t>IMÁGENES VIVIENDAS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194085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2DD1CEF-6672-437A-A3F8-06EEDD84F3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01"/>
          <a:stretch/>
        </p:blipFill>
        <p:spPr>
          <a:xfrm>
            <a:off x="474133" y="1089026"/>
            <a:ext cx="4317999" cy="467995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FE832655-9E0D-4002-9508-B4168D2881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7932" y="1089024"/>
            <a:ext cx="6239935" cy="4679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8963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CEDF39F-EF93-40C0-8584-3EA11B4D49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67" y="1475314"/>
            <a:ext cx="5833534" cy="437515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3A2BCDD-990E-4DF1-B954-C3B9017948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999" y="1475314"/>
            <a:ext cx="5833534" cy="4375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3452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1AAB3F0-BC8B-4E4A-88D1-B4FC3B139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022" y="821266"/>
            <a:ext cx="6953956" cy="521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292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FDE511C-C4A8-41F3-BCE8-ACE17E78C9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6" t="2036" r="7573" b="3429"/>
          <a:stretch/>
        </p:blipFill>
        <p:spPr>
          <a:xfrm rot="16200000">
            <a:off x="2718012" y="-1220564"/>
            <a:ext cx="6501980" cy="916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68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CE3E85FB-D06F-41C0-9CC6-F557EBD50E87}"/>
              </a:ext>
            </a:extLst>
          </p:cNvPr>
          <p:cNvSpPr txBox="1"/>
          <p:nvPr/>
        </p:nvSpPr>
        <p:spPr>
          <a:xfrm>
            <a:off x="3541441" y="2821203"/>
            <a:ext cx="6321650" cy="83099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4800" dirty="0"/>
              <a:t>PREDIOS CATASTRALES</a:t>
            </a:r>
            <a:endParaRPr lang="es-CO" sz="4800" dirty="0"/>
          </a:p>
        </p:txBody>
      </p:sp>
    </p:spTree>
    <p:extLst>
      <p:ext uri="{BB962C8B-B14F-4D97-AF65-F5344CB8AC3E}">
        <p14:creationId xmlns:p14="http://schemas.microsoft.com/office/powerpoint/2010/main" val="1615731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BA217379-121C-4727-AEDA-B97A160307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707" b="7874"/>
          <a:stretch/>
        </p:blipFill>
        <p:spPr>
          <a:xfrm>
            <a:off x="157642" y="1449336"/>
            <a:ext cx="11809457" cy="5075754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DCA487AD-50F4-47EB-9E66-85CD9CDE56C7}"/>
              </a:ext>
            </a:extLst>
          </p:cNvPr>
          <p:cNvSpPr txBox="1"/>
          <p:nvPr/>
        </p:nvSpPr>
        <p:spPr>
          <a:xfrm>
            <a:off x="3541441" y="831232"/>
            <a:ext cx="5109118" cy="46166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2400" dirty="0"/>
              <a:t>PREDIO TELECOM (Lote Urbano)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2844041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6E9870D-7979-43CD-9552-764DB2E283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633" b="8184"/>
          <a:stretch/>
        </p:blipFill>
        <p:spPr>
          <a:xfrm>
            <a:off x="97793" y="1370906"/>
            <a:ext cx="11966960" cy="512754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5EC0CB6-4C6C-4E66-ABD6-84EF5ABE954F}"/>
              </a:ext>
            </a:extLst>
          </p:cNvPr>
          <p:cNvSpPr txBox="1"/>
          <p:nvPr/>
        </p:nvSpPr>
        <p:spPr>
          <a:xfrm>
            <a:off x="3541441" y="644610"/>
            <a:ext cx="5109118" cy="46166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2400" dirty="0"/>
              <a:t>CANCHA EL MOLINO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845927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0C6058D-1536-4DEA-8CD2-164090E9B6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071" b="7059"/>
          <a:stretch/>
        </p:blipFill>
        <p:spPr>
          <a:xfrm>
            <a:off x="216840" y="1464165"/>
            <a:ext cx="11758319" cy="5149699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2DADF648-CD07-41B5-A50A-A95FC7A28036}"/>
              </a:ext>
            </a:extLst>
          </p:cNvPr>
          <p:cNvSpPr txBox="1"/>
          <p:nvPr/>
        </p:nvSpPr>
        <p:spPr>
          <a:xfrm>
            <a:off x="3541441" y="644610"/>
            <a:ext cx="5109118" cy="46166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2400" dirty="0"/>
              <a:t>PAPAGAYEROS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855417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59486DF-7B60-415F-8B84-389465EEEAE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071" b="6497"/>
          <a:stretch/>
        </p:blipFill>
        <p:spPr>
          <a:xfrm>
            <a:off x="126009" y="1400114"/>
            <a:ext cx="11939982" cy="5267016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934CE19C-737D-4D32-9B79-3CBB89C642CD}"/>
              </a:ext>
            </a:extLst>
          </p:cNvPr>
          <p:cNvSpPr txBox="1"/>
          <p:nvPr/>
        </p:nvSpPr>
        <p:spPr>
          <a:xfrm>
            <a:off x="3541441" y="644610"/>
            <a:ext cx="5109118" cy="46166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2400" dirty="0"/>
              <a:t>CABUYAL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244466054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79</Words>
  <Application>Microsoft Office PowerPoint</Application>
  <PresentationFormat>Panorámica</PresentationFormat>
  <Paragraphs>21</Paragraphs>
  <Slides>36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36</vt:i4>
      </vt:variant>
    </vt:vector>
  </HeadingPairs>
  <TitlesOfParts>
    <vt:vector size="40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Usuario</cp:lastModifiedBy>
  <cp:revision>7</cp:revision>
  <dcterms:created xsi:type="dcterms:W3CDTF">2024-02-23T18:23:11Z</dcterms:created>
  <dcterms:modified xsi:type="dcterms:W3CDTF">2024-04-24T18:55:56Z</dcterms:modified>
</cp:coreProperties>
</file>