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omments/modernComment_130_CD2AF1FA.xml" ContentType="application/vnd.ms-powerpoint.comments+xml"/>
  <Override PartName="/ppt/comments/modernComment_F02_1E9E8C68.xml" ContentType="application/vnd.ms-powerpoint.comments+xml"/>
  <Override PartName="/ppt/notesSlides/notesSlide4.xml" ContentType="application/vnd.openxmlformats-officedocument.presentationml.notesSlide+xml"/>
  <Override PartName="/ppt/comments/modernComment_F0C_38D3E783.xml" ContentType="application/vnd.ms-powerpoint.comments+xml"/>
  <Override PartName="/ppt/comments/modernComment_EFD_6C617B79.xml" ContentType="application/vnd.ms-powerpoint.comments+xml"/>
  <Override PartName="/ppt/comments/modernComment_EFE_2995EE2B.xml" ContentType="application/vnd.ms-powerpoint.comments+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16"/>
  </p:notesMasterIdLst>
  <p:sldIdLst>
    <p:sldId id="3829" r:id="rId2"/>
    <p:sldId id="259" r:id="rId3"/>
    <p:sldId id="260" r:id="rId4"/>
    <p:sldId id="273" r:id="rId5"/>
    <p:sldId id="1331" r:id="rId6"/>
    <p:sldId id="3846" r:id="rId7"/>
    <p:sldId id="304" r:id="rId8"/>
    <p:sldId id="3842" r:id="rId9"/>
    <p:sldId id="3852" r:id="rId10"/>
    <p:sldId id="3837" r:id="rId11"/>
    <p:sldId id="3838" r:id="rId12"/>
    <p:sldId id="3839" r:id="rId13"/>
    <p:sldId id="3851" r:id="rId14"/>
    <p:sldId id="294" r:id="rId15"/>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FF8F507-9469-8D5D-D662-F12C88082D6D}" name="Angelica Zambrano" initials="AZ" userId="S::azambrano@gerenciaselecta.com::368bac16-166a-4ce3-956d-f8e14bb339e6" providerId="AD"/>
  <p188:author id="{DE9D4B39-A8AE-D804-3B1F-F62B22CDAD3A}" name="Usuario invitado" initials="Ui" userId="S::urn:spo:anon#b586d50fc37eb1afc71a1f1e84a238a16cb7e471fd90cabf1c1280ec4cf93c08::" providerId="AD"/>
  <p188:author id="{BD7B8E3C-7256-8795-50F7-FFFA63D04138}" name="Alexander Fabian Castillo" initials="AC" userId="S::acastillo@gerenciaselecta.com::e5c827ac-de36-4830-a145-9393115bde57" providerId="AD"/>
  <p188:author id="{519FCA52-BB08-E913-39BE-7979F665BEFB}" name="Carolina Henao" initials="" userId="S::mchenao@gerenciaselecta.com::24a35c17-df33-477c-a731-fc28964b33c0"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081"/>
    <a:srgbClr val="951480"/>
    <a:srgbClr val="808080"/>
    <a:srgbClr val="D7974A"/>
    <a:srgbClr val="19C3C9"/>
    <a:srgbClr val="800080"/>
    <a:srgbClr val="767171"/>
    <a:srgbClr val="00A29E"/>
    <a:srgbClr val="009999"/>
    <a:srgbClr val="E7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693B17-ECAF-4ED5-8919-394136723582}" v="11" dt="2024-11-20T03:26:18.294"/>
    <p1510:client id="{B9C8DBCD-CA4C-4FC0-A34D-1FED81EFD284}" v="70" dt="2024-11-20T05:08:26.69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202B0CA-FC54-4496-8BCA-5EF66A818D29}" styleName="Estilo oscuro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B301B821-A1FF-4177-AEE7-76D212191A09}" styleName="Estilo medio 1 - Énfasis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10A1B5D5-9B99-4C35-A422-299274C87663}" styleName="Estilo medio 1 - Énfasis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2D5ABB26-0587-4C30-8999-92F81FD0307C}" styleName="Sin estilo ni cuadrícula">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887"/>
    <p:restoredTop sz="94640"/>
  </p:normalViewPr>
  <p:slideViewPr>
    <p:cSldViewPr snapToGrid="0">
      <p:cViewPr varScale="1">
        <p:scale>
          <a:sx n="61" d="100"/>
          <a:sy n="61" d="100"/>
        </p:scale>
        <p:origin x="664" y="4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21"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8/10/relationships/authors" Target="authors.xml"/></Relationships>
</file>

<file path=ppt/comments/modernComment_130_CD2AF1FA.xml><?xml version="1.0" encoding="utf-8"?>
<p188:cmLst xmlns:a="http://schemas.openxmlformats.org/drawingml/2006/main" xmlns:r="http://schemas.openxmlformats.org/officeDocument/2006/relationships" xmlns:p188="http://schemas.microsoft.com/office/powerpoint/2018/8/main">
  <p188:cm id="{3245E87E-0655-461A-8ACC-EF578C83FD49}" authorId="{DE9D4B39-A8AE-D804-3B1F-F62B22CDAD3A}" created="2024-10-05T16:01:35.411">
    <pc:sldMkLst xmlns:pc="http://schemas.microsoft.com/office/powerpoint/2013/main/command">
      <pc:docMk/>
      <pc:sldMk cId="3442143738" sldId="304"/>
    </pc:sldMkLst>
    <p188:replyLst>
      <p188:reply id="{343D58C5-DEC2-4C3B-B876-2020ECE7DAEC}" authorId="{EFF8F507-9469-8D5D-D662-F12C88082D6D}" created="2024-10-07T14:17:20.532">
        <p188:txBody>
          <a:bodyPr/>
          <a:lstStyle/>
          <a:p>
            <a:r>
              <a:rPr lang="es-CO"/>
              <a:t>alineada</a:t>
            </a:r>
          </a:p>
        </p188:txBody>
      </p188:reply>
    </p188:replyLst>
    <p188:txBody>
      <a:bodyPr/>
      <a:lstStyle/>
      <a:p>
        <a:r>
          <a:rPr lang="es-ES"/>
          <a:t>Propuesta es incluir a Anita, a Juli y a mi primero, pues hemos sido las caras visibles en el proceso.</a:t>
        </a:r>
      </a:p>
    </p188:txBody>
  </p188:cm>
</p188:cmLst>
</file>

<file path=ppt/comments/modernComment_EFD_6C617B79.xml><?xml version="1.0" encoding="utf-8"?>
<p188:cmLst xmlns:a="http://schemas.openxmlformats.org/drawingml/2006/main" xmlns:r="http://schemas.openxmlformats.org/officeDocument/2006/relationships" xmlns:p188="http://schemas.microsoft.com/office/powerpoint/2018/8/main">
  <p188:cm id="{CAF9C024-9191-4A10-A4BD-5D112C48AC35}" authorId="{DE9D4B39-A8AE-D804-3B1F-F62B22CDAD3A}" created="2024-10-05T16:18:04.496">
    <ac:deMkLst xmlns:ac="http://schemas.microsoft.com/office/drawing/2013/main/command">
      <pc:docMk xmlns:pc="http://schemas.microsoft.com/office/powerpoint/2013/main/command"/>
      <pc:sldMk xmlns:pc="http://schemas.microsoft.com/office/powerpoint/2013/main/command" cId="1818327929" sldId="3837"/>
      <ac:spMk id="7" creationId="{10781668-F96F-4D16-B838-9DFA4DE59C3A}"/>
    </ac:deMkLst>
    <p188:replyLst>
      <p188:reply id="{F5777EFF-FBE8-4057-9F0E-F8117C5B2884}" authorId="{EFF8F507-9469-8D5D-D662-F12C88082D6D}" created="2024-10-07T14:42:30.075">
        <p188:txBody>
          <a:bodyPr/>
          <a:lstStyle/>
          <a:p>
            <a:r>
              <a:rPr lang="es-CO"/>
              <a:t>Incluido en el flujo del proceso, al momento del informe finalista. </a:t>
            </a:r>
          </a:p>
        </p188:txBody>
      </p188:reply>
    </p188:replyLst>
    <p188:txBody>
      <a:bodyPr/>
      <a:lstStyle/>
      <a:p>
        <a:r>
          <a:rPr lang="es-ES"/>
          <a:t>Creo que este proceso si debe incluior la visita domiciiaria y los exámenes medicos. </a:t>
        </a:r>
      </a:p>
    </p188:txBody>
  </p188:cm>
</p188:cmLst>
</file>

<file path=ppt/comments/modernComment_EFE_2995EE2B.xml><?xml version="1.0" encoding="utf-8"?>
<p188:cmLst xmlns:a="http://schemas.openxmlformats.org/drawingml/2006/main" xmlns:r="http://schemas.openxmlformats.org/officeDocument/2006/relationships" xmlns:p188="http://schemas.microsoft.com/office/powerpoint/2018/8/main">
  <p188:cm id="{EE2EC577-757E-41CC-8861-7AA220248A55}" authorId="{DE9D4B39-A8AE-D804-3B1F-F62B22CDAD3A}" created="2024-10-05T16:20:23.422">
    <pc:sldMkLst xmlns:pc="http://schemas.microsoft.com/office/powerpoint/2013/main/command">
      <pc:docMk/>
      <pc:sldMk cId="697691691" sldId="3838"/>
    </pc:sldMkLst>
    <p188:replyLst>
      <p188:reply id="{DA332A29-4427-4EED-85A6-A40597590150}" authorId="{DE9D4B39-A8AE-D804-3B1F-F62B22CDAD3A}" created="2024-10-05T16:21:32.675">
        <p188:txBody>
          <a:bodyPr/>
          <a:lstStyle/>
          <a:p>
            <a:r>
              <a:rPr lang="es-ES"/>
              <a:t>Propongo el cambio de la tasa de cancelacion de acuerdo con el pago de avance del proceso. </a:t>
            </a:r>
          </a:p>
        </p188:txBody>
      </p188:reply>
      <p188:reply id="{D70555FC-670F-487A-947E-0A89A8B3907F}" authorId="{EFF8F507-9469-8D5D-D662-F12C88082D6D}" created="2024-10-07T14:40:06.664">
        <p188:txBody>
          <a:bodyPr/>
          <a:lstStyle/>
          <a:p>
            <a:r>
              <a:rPr lang="es-CO"/>
              <a:t>De acuerdo, yo incluso estaba estimando alrededor de 10 candidatos pustos por ellos, considerando que el gobierno local tiene 3 aprox y la gobrenadora tiene al menos 1 mas. Lo que no veo es cómo impacta esto el costeo [@Carolina Henao] </a:t>
            </a:r>
          </a:p>
        </p188:txBody>
      </p188:reply>
    </p188:replyLst>
    <p188:txBody>
      <a:bodyPr/>
      <a:lstStyle/>
      <a:p>
        <a:r>
          <a:rPr lang="es-ES"/>
          <a:t>Creo que en este caso no serán solo 3 candidatos definidos por el cliente. creo que habra al menos 8 ( 3 por gobierno y 5 por empresarios). Es importante considerarlo en el costeo.  No incluirlos puede ser considerado un tema de parcilaidad. Creo que debemos consierarlos en la misma proporción en la que esta compuesta la junta. </a:t>
        </a:r>
      </a:p>
    </p188:txBody>
  </p188:cm>
</p188:cmLst>
</file>

<file path=ppt/comments/modernComment_F02_1E9E8C68.xml><?xml version="1.0" encoding="utf-8"?>
<p188:cmLst xmlns:a="http://schemas.openxmlformats.org/drawingml/2006/main" xmlns:r="http://schemas.openxmlformats.org/officeDocument/2006/relationships" xmlns:p188="http://schemas.microsoft.com/office/powerpoint/2018/8/main">
  <p188:cm id="{E8445809-8C0D-4E0B-AA7F-0D7E5AD62ABB}" authorId="{DE9D4B39-A8AE-D804-3B1F-F62B22CDAD3A}" created="2024-10-05T16:03:11.539">
    <pc:sldMkLst xmlns:pc="http://schemas.microsoft.com/office/powerpoint/2013/main/command">
      <pc:docMk/>
      <pc:sldMk cId="513707112" sldId="3842"/>
    </pc:sldMkLst>
    <p188:txBody>
      <a:bodyPr/>
      <a:lstStyle/>
      <a:p>
        <a:r>
          <a:rPr lang="es-ES"/>
          <a:t>Alex, pido tu ayuda para incluir aca logros relevantes de empresas de Gobierno de Suarez.
De aca quitaría los logos que esten relacionados con empresas de los miembros de junta de la camara. </a:t>
        </a:r>
      </a:p>
    </p188:txBody>
  </p188:cm>
</p188:cmLst>
</file>

<file path=ppt/comments/modernComment_F0C_38D3E783.xml><?xml version="1.0" encoding="utf-8"?>
<p188:cmLst xmlns:a="http://schemas.openxmlformats.org/drawingml/2006/main" xmlns:r="http://schemas.openxmlformats.org/officeDocument/2006/relationships" xmlns:p188="http://schemas.microsoft.com/office/powerpoint/2018/8/main">
  <p188:cm id="{1A0FA42B-5B5F-4179-B90F-43064C9294EA}" authorId="{DE9D4B39-A8AE-D804-3B1F-F62B22CDAD3A}" created="2024-10-05T16:05:39.638">
    <ac:deMkLst xmlns:ac="http://schemas.microsoft.com/office/drawing/2013/main/command">
      <pc:docMk xmlns:pc="http://schemas.microsoft.com/office/powerpoint/2013/main/command"/>
      <pc:sldMk xmlns:pc="http://schemas.microsoft.com/office/powerpoint/2013/main/command" cId="953411459" sldId="3852"/>
      <ac:graphicFrameMk id="3" creationId="{BE686AA3-4C0E-4466-A164-52B1CC88258D}"/>
    </ac:deMkLst>
    <p188:txBody>
      <a:bodyPr/>
      <a:lstStyle/>
      <a:p>
        <a:r>
          <a:rPr lang="es-ES"/>
          <a:t>Por solicitud del la Secretaria jurídica debemos poner las tarifas como porcentajes y no incluir en ningún slide el valor del salario actual. 
Todo ponerlo como % del salario de cierre. 
Al ser foto no pude cambiarlo. Seria poner 190% del salario promedio de contratacion.</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 name="Shape 4"/>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t" anchorCtr="0"/>
          <a:lstStyle>
            <a:lvl1pPr lvl="0">
              <a:spcBef>
                <a:spcPts val="0"/>
              </a:spcBef>
              <a:buSzPct val="100000"/>
              <a:buChar char="●"/>
              <a:defRPr sz="1100"/>
            </a:lvl1pPr>
            <a:lvl2pPr lvl="1">
              <a:spcBef>
                <a:spcPts val="0"/>
              </a:spcBef>
              <a:buSzPct val="100000"/>
              <a:buChar char="○"/>
              <a:defRPr sz="1100"/>
            </a:lvl2pPr>
            <a:lvl3pPr lvl="2">
              <a:spcBef>
                <a:spcPts val="0"/>
              </a:spcBef>
              <a:buSzPct val="100000"/>
              <a:buChar char="■"/>
              <a:defRPr sz="1100"/>
            </a:lvl3pPr>
            <a:lvl4pPr lvl="3">
              <a:spcBef>
                <a:spcPts val="0"/>
              </a:spcBef>
              <a:buSzPct val="100000"/>
              <a:buChar char="●"/>
              <a:defRPr sz="1100"/>
            </a:lvl4pPr>
            <a:lvl5pPr lvl="4">
              <a:spcBef>
                <a:spcPts val="0"/>
              </a:spcBef>
              <a:buSzPct val="100000"/>
              <a:buChar char="○"/>
              <a:defRPr sz="1100"/>
            </a:lvl5pPr>
            <a:lvl6pPr lvl="5">
              <a:spcBef>
                <a:spcPts val="0"/>
              </a:spcBef>
              <a:buSzPct val="100000"/>
              <a:buChar char="■"/>
              <a:defRPr sz="1100"/>
            </a:lvl6pPr>
            <a:lvl7pPr lvl="6">
              <a:spcBef>
                <a:spcPts val="0"/>
              </a:spcBef>
              <a:buSzPct val="100000"/>
              <a:buChar char="●"/>
              <a:defRPr sz="1100"/>
            </a:lvl7pPr>
            <a:lvl8pPr lvl="7">
              <a:spcBef>
                <a:spcPts val="0"/>
              </a:spcBef>
              <a:buSzPct val="100000"/>
              <a:buChar char="○"/>
              <a:defRPr sz="1100"/>
            </a:lvl8pPr>
            <a:lvl9pPr lvl="8">
              <a:spcBef>
                <a:spcPts val="0"/>
              </a:spcBef>
              <a:buSzPct val="100000"/>
              <a:buChar char="■"/>
              <a:defRPr sz="1100"/>
            </a:lvl9pPr>
          </a:lstStyle>
          <a:p>
            <a:endParaRPr/>
          </a:p>
        </p:txBody>
      </p:sp>
    </p:spTree>
    <p:extLst>
      <p:ext uri="{BB962C8B-B14F-4D97-AF65-F5344CB8AC3E}">
        <p14:creationId xmlns:p14="http://schemas.microsoft.com/office/powerpoint/2010/main" val="1804289383"/>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A4643C-705D-5D65-75C9-BC9528D85AE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6E4FB74-58B2-33EE-0BC4-8F4DCB0F1C4A}"/>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3B992092-1D7C-9164-5E6C-87141A4FEDD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E30B535-FD99-4CDA-FAE9-32B36051C08F}"/>
              </a:ext>
            </a:extLst>
          </p:cNvPr>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6421836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r>
              <a:rPr lang="es-CO" dirty="0"/>
              <a:t>Juan</a:t>
            </a:r>
          </a:p>
        </p:txBody>
      </p:sp>
      <p:sp>
        <p:nvSpPr>
          <p:cNvPr id="4" name="Marcador de número de diapositiva 3"/>
          <p:cNvSpPr>
            <a:spLocks noGrp="1"/>
          </p:cNvSpPr>
          <p:nvPr>
            <p:ph type="sldNum" sz="quarter" idx="5"/>
          </p:nvPr>
        </p:nvSpPr>
        <p:spPr/>
        <p:txBody>
          <a:bodyPr/>
          <a:lstStyle/>
          <a:p>
            <a:fld id="{82E63309-87CA-574D-954A-F150088490A3}" type="slidenum">
              <a:rPr lang="es-CO" smtClean="0"/>
              <a:t>4</a:t>
            </a:fld>
            <a:endParaRPr lang="es-CO"/>
          </a:p>
        </p:txBody>
      </p:sp>
    </p:spTree>
    <p:extLst>
      <p:ext uri="{BB962C8B-B14F-4D97-AF65-F5344CB8AC3E}">
        <p14:creationId xmlns:p14="http://schemas.microsoft.com/office/powerpoint/2010/main" val="27239074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endParaRPr lang="es-CO"/>
          </a:p>
        </p:txBody>
      </p:sp>
    </p:spTree>
    <p:extLst>
      <p:ext uri="{BB962C8B-B14F-4D97-AF65-F5344CB8AC3E}">
        <p14:creationId xmlns:p14="http://schemas.microsoft.com/office/powerpoint/2010/main" val="12215320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cSld name="Título y objetos">
    <p:spTree>
      <p:nvGrpSpPr>
        <p:cNvPr id="1" name="Shape 11"/>
        <p:cNvGrpSpPr/>
        <p:nvPr/>
      </p:nvGrpSpPr>
      <p:grpSpPr>
        <a:xfrm>
          <a:off x="0" y="0"/>
          <a:ext cx="0" cy="0"/>
          <a:chOff x="0" y="0"/>
          <a:chExt cx="0" cy="0"/>
        </a:xfrm>
      </p:grpSpPr>
      <p:sp>
        <p:nvSpPr>
          <p:cNvPr id="12" name="Shape 12"/>
          <p:cNvSpPr txBox="1">
            <a:spLocks noGrp="1"/>
          </p:cNvSpPr>
          <p:nvPr>
            <p:ph type="title"/>
          </p:nvPr>
        </p:nvSpPr>
        <p:spPr>
          <a:xfrm>
            <a:off x="838200" y="365125"/>
            <a:ext cx="10515600" cy="1325563"/>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dk1"/>
              </a:buClr>
              <a:buSzPct val="100000"/>
              <a:buFont typeface="Calibri"/>
              <a:buNone/>
              <a:defRPr sz="4400" b="0" i="0" u="none" strike="noStrike" cap="none">
                <a:solidFill>
                  <a:schemeClr val="dk1"/>
                </a:solidFill>
                <a:latin typeface="Calibri"/>
                <a:ea typeface="Calibri"/>
                <a:cs typeface="Calibri"/>
                <a:sym typeface="Calibri"/>
              </a:defRPr>
            </a:lvl1pPr>
            <a:lvl2pPr lvl="1" indent="0">
              <a:spcBef>
                <a:spcPts val="0"/>
              </a:spcBef>
              <a:buSzPct val="77777"/>
              <a:buNone/>
              <a:defRPr sz="1800"/>
            </a:lvl2pPr>
            <a:lvl3pPr lvl="2" indent="0">
              <a:spcBef>
                <a:spcPts val="0"/>
              </a:spcBef>
              <a:buSzPct val="77777"/>
              <a:buNone/>
              <a:defRPr sz="1800"/>
            </a:lvl3pPr>
            <a:lvl4pPr lvl="3" indent="0">
              <a:spcBef>
                <a:spcPts val="0"/>
              </a:spcBef>
              <a:buSzPct val="77777"/>
              <a:buNone/>
              <a:defRPr sz="1800"/>
            </a:lvl4pPr>
            <a:lvl5pPr lvl="4" indent="0">
              <a:spcBef>
                <a:spcPts val="0"/>
              </a:spcBef>
              <a:buSzPct val="77777"/>
              <a:buNone/>
              <a:defRPr sz="1800"/>
            </a:lvl5pPr>
            <a:lvl6pPr lvl="5" indent="0">
              <a:spcBef>
                <a:spcPts val="0"/>
              </a:spcBef>
              <a:buSzPct val="77777"/>
              <a:buNone/>
              <a:defRPr sz="1800"/>
            </a:lvl6pPr>
            <a:lvl7pPr lvl="6" indent="0">
              <a:spcBef>
                <a:spcPts val="0"/>
              </a:spcBef>
              <a:buSzPct val="77777"/>
              <a:buNone/>
              <a:defRPr sz="1800"/>
            </a:lvl7pPr>
            <a:lvl8pPr lvl="7" indent="0">
              <a:spcBef>
                <a:spcPts val="0"/>
              </a:spcBef>
              <a:buSzPct val="77777"/>
              <a:buNone/>
              <a:defRPr sz="1800"/>
            </a:lvl8pPr>
            <a:lvl9pPr lvl="8" indent="0">
              <a:spcBef>
                <a:spcPts val="0"/>
              </a:spcBef>
              <a:buSzPct val="77777"/>
              <a:buNone/>
              <a:defRPr sz="1800"/>
            </a:lvl9pPr>
          </a:lstStyle>
          <a:p>
            <a:endParaRPr/>
          </a:p>
        </p:txBody>
      </p:sp>
      <p:sp>
        <p:nvSpPr>
          <p:cNvPr id="13" name="Shape 13"/>
          <p:cNvSpPr txBox="1">
            <a:spLocks noGrp="1"/>
          </p:cNvSpPr>
          <p:nvPr>
            <p:ph type="body" idx="1"/>
          </p:nvPr>
        </p:nvSpPr>
        <p:spPr>
          <a:xfrm>
            <a:off x="838200" y="1825625"/>
            <a:ext cx="10515600" cy="4351338"/>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Arial"/>
                <a:ea typeface="Arial"/>
                <a:cs typeface="Arial"/>
                <a:sym typeface="Arial"/>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Arial"/>
                <a:ea typeface="Arial"/>
                <a:cs typeface="Arial"/>
                <a:sym typeface="Arial"/>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Arial"/>
                <a:ea typeface="Arial"/>
                <a:cs typeface="Arial"/>
                <a:sym typeface="Arial"/>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Arial"/>
                <a:ea typeface="Arial"/>
                <a:cs typeface="Arial"/>
                <a:sym typeface="Arial"/>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Arial"/>
                <a:ea typeface="Arial"/>
                <a:cs typeface="Arial"/>
                <a:sym typeface="Arial"/>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Arial"/>
                <a:ea typeface="Arial"/>
                <a:cs typeface="Arial"/>
                <a:sym typeface="Arial"/>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Arial"/>
                <a:ea typeface="Arial"/>
                <a:cs typeface="Arial"/>
                <a:sym typeface="Arial"/>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4" name="Shape 14"/>
          <p:cNvSpPr txBox="1">
            <a:spLocks noGrp="1"/>
          </p:cNvSpPr>
          <p:nvPr>
            <p:ph type="dt" idx="10"/>
          </p:nvPr>
        </p:nvSpPr>
        <p:spPr>
          <a:xfrm>
            <a:off x="838200" y="6356350"/>
            <a:ext cx="2743200" cy="365125"/>
          </a:xfrm>
          <a:prstGeom prst="rect">
            <a:avLst/>
          </a:prstGeom>
          <a:noFill/>
          <a:ln>
            <a:noFill/>
          </a:ln>
        </p:spPr>
        <p:txBody>
          <a:bodyPr wrap="square" lIns="91425" tIns="91425" rIns="91425" bIns="91425" anchor="ctr" anchorCtr="0"/>
          <a:lstStyle>
            <a:lvl1pPr marL="0" marR="0" lvl="0" indent="0" algn="l" rtl="0">
              <a:spcBef>
                <a:spcPts val="0"/>
              </a:spcBef>
              <a:buSzPct val="116666"/>
              <a:buNone/>
              <a:defRPr sz="1200" b="0" i="0" u="none" strike="noStrike" cap="none">
                <a:solidFill>
                  <a:srgbClr val="888888"/>
                </a:solidFill>
                <a:latin typeface="Arial"/>
                <a:ea typeface="Arial"/>
                <a:cs typeface="Arial"/>
                <a:sym typeface="Arial"/>
              </a:defRPr>
            </a:lvl1pPr>
            <a:lvl2pPr marL="457200" marR="0" lvl="1" indent="0" algn="l" rtl="0">
              <a:spcBef>
                <a:spcPts val="0"/>
              </a:spcBef>
              <a:buSzPct val="77777"/>
              <a:buNone/>
              <a:defRPr sz="1800" b="0" i="0" u="none" strike="noStrike" cap="none">
                <a:solidFill>
                  <a:schemeClr val="dk1"/>
                </a:solidFill>
                <a:latin typeface="Arial"/>
                <a:ea typeface="Arial"/>
                <a:cs typeface="Arial"/>
                <a:sym typeface="Arial"/>
              </a:defRPr>
            </a:lvl2pPr>
            <a:lvl3pPr marL="914400" marR="0" lvl="2" indent="0" algn="l" rtl="0">
              <a:spcBef>
                <a:spcPts val="0"/>
              </a:spcBef>
              <a:buSzPct val="77777"/>
              <a:buNone/>
              <a:defRPr sz="1800" b="0" i="0" u="none" strike="noStrike" cap="none">
                <a:solidFill>
                  <a:schemeClr val="dk1"/>
                </a:solidFill>
                <a:latin typeface="Arial"/>
                <a:ea typeface="Arial"/>
                <a:cs typeface="Arial"/>
                <a:sym typeface="Arial"/>
              </a:defRPr>
            </a:lvl3pPr>
            <a:lvl4pPr marL="1371600" marR="0" lvl="3" indent="0" algn="l" rtl="0">
              <a:spcBef>
                <a:spcPts val="0"/>
              </a:spcBef>
              <a:buSzPct val="77777"/>
              <a:buNone/>
              <a:defRPr sz="1800" b="0" i="0" u="none" strike="noStrike" cap="none">
                <a:solidFill>
                  <a:schemeClr val="dk1"/>
                </a:solidFill>
                <a:latin typeface="Arial"/>
                <a:ea typeface="Arial"/>
                <a:cs typeface="Arial"/>
                <a:sym typeface="Arial"/>
              </a:defRPr>
            </a:lvl4pPr>
            <a:lvl5pPr marL="1828800" marR="0" lvl="4" indent="0" algn="l" rtl="0">
              <a:spcBef>
                <a:spcPts val="0"/>
              </a:spcBef>
              <a:buSzPct val="77777"/>
              <a:buNone/>
              <a:defRPr sz="1800" b="0" i="0" u="none" strike="noStrike" cap="none">
                <a:solidFill>
                  <a:schemeClr val="dk1"/>
                </a:solidFill>
                <a:latin typeface="Arial"/>
                <a:ea typeface="Arial"/>
                <a:cs typeface="Arial"/>
                <a:sym typeface="Arial"/>
              </a:defRPr>
            </a:lvl5pPr>
            <a:lvl6pPr marL="2286000" marR="0" lvl="5" indent="0" algn="l" rtl="0">
              <a:spcBef>
                <a:spcPts val="0"/>
              </a:spcBef>
              <a:buSzPct val="77777"/>
              <a:buNone/>
              <a:defRPr sz="1800" b="0" i="0" u="none" strike="noStrike" cap="none">
                <a:solidFill>
                  <a:schemeClr val="dk1"/>
                </a:solidFill>
                <a:latin typeface="Arial"/>
                <a:ea typeface="Arial"/>
                <a:cs typeface="Arial"/>
                <a:sym typeface="Arial"/>
              </a:defRPr>
            </a:lvl6pPr>
            <a:lvl7pPr marL="2743200" marR="0" lvl="6" indent="0" algn="l" rtl="0">
              <a:spcBef>
                <a:spcPts val="0"/>
              </a:spcBef>
              <a:buSzPct val="77777"/>
              <a:buNone/>
              <a:defRPr sz="1800" b="0" i="0" u="none" strike="noStrike" cap="none">
                <a:solidFill>
                  <a:schemeClr val="dk1"/>
                </a:solidFill>
                <a:latin typeface="Arial"/>
                <a:ea typeface="Arial"/>
                <a:cs typeface="Arial"/>
                <a:sym typeface="Arial"/>
              </a:defRPr>
            </a:lvl7pPr>
            <a:lvl8pPr marL="3200400" marR="0" lvl="7" indent="0" algn="l" rtl="0">
              <a:spcBef>
                <a:spcPts val="0"/>
              </a:spcBef>
              <a:buSzPct val="77777"/>
              <a:buNone/>
              <a:defRPr sz="1800" b="0" i="0" u="none" strike="noStrike" cap="none">
                <a:solidFill>
                  <a:schemeClr val="dk1"/>
                </a:solidFill>
                <a:latin typeface="Arial"/>
                <a:ea typeface="Arial"/>
                <a:cs typeface="Arial"/>
                <a:sym typeface="Arial"/>
              </a:defRPr>
            </a:lvl8pPr>
            <a:lvl9pPr marL="3657600" marR="0" lvl="8" indent="0" algn="l" rtl="0">
              <a:spcBef>
                <a:spcPts val="0"/>
              </a:spcBef>
              <a:buSzPct val="77777"/>
              <a:buNone/>
              <a:defRPr sz="1800" b="0" i="0" u="none" strike="noStrike" cap="none">
                <a:solidFill>
                  <a:schemeClr val="dk1"/>
                </a:solidFill>
                <a:latin typeface="Arial"/>
                <a:ea typeface="Arial"/>
                <a:cs typeface="Arial"/>
                <a:sym typeface="Arial"/>
              </a:defRPr>
            </a:lvl9pPr>
          </a:lstStyle>
          <a:p>
            <a:endParaRPr/>
          </a:p>
        </p:txBody>
      </p:sp>
      <p:sp>
        <p:nvSpPr>
          <p:cNvPr id="15" name="Shape 15"/>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SzPct val="116666"/>
              <a:buNone/>
              <a:defRPr sz="1200" b="0" i="0" u="none" strike="noStrike" cap="none">
                <a:solidFill>
                  <a:srgbClr val="888888"/>
                </a:solidFill>
                <a:latin typeface="Arial"/>
                <a:ea typeface="Arial"/>
                <a:cs typeface="Arial"/>
                <a:sym typeface="Arial"/>
              </a:defRPr>
            </a:lvl1pPr>
            <a:lvl2pPr marL="457200" marR="0" lvl="1" indent="0" algn="l" rtl="0">
              <a:spcBef>
                <a:spcPts val="0"/>
              </a:spcBef>
              <a:buSzPct val="77777"/>
              <a:buNone/>
              <a:defRPr sz="1800" b="0" i="0" u="none" strike="noStrike" cap="none">
                <a:solidFill>
                  <a:schemeClr val="dk1"/>
                </a:solidFill>
                <a:latin typeface="Arial"/>
                <a:ea typeface="Arial"/>
                <a:cs typeface="Arial"/>
                <a:sym typeface="Arial"/>
              </a:defRPr>
            </a:lvl2pPr>
            <a:lvl3pPr marL="914400" marR="0" lvl="2" indent="0" algn="l" rtl="0">
              <a:spcBef>
                <a:spcPts val="0"/>
              </a:spcBef>
              <a:buSzPct val="77777"/>
              <a:buNone/>
              <a:defRPr sz="1800" b="0" i="0" u="none" strike="noStrike" cap="none">
                <a:solidFill>
                  <a:schemeClr val="dk1"/>
                </a:solidFill>
                <a:latin typeface="Arial"/>
                <a:ea typeface="Arial"/>
                <a:cs typeface="Arial"/>
                <a:sym typeface="Arial"/>
              </a:defRPr>
            </a:lvl3pPr>
            <a:lvl4pPr marL="1371600" marR="0" lvl="3" indent="0" algn="l" rtl="0">
              <a:spcBef>
                <a:spcPts val="0"/>
              </a:spcBef>
              <a:buSzPct val="77777"/>
              <a:buNone/>
              <a:defRPr sz="1800" b="0" i="0" u="none" strike="noStrike" cap="none">
                <a:solidFill>
                  <a:schemeClr val="dk1"/>
                </a:solidFill>
                <a:latin typeface="Arial"/>
                <a:ea typeface="Arial"/>
                <a:cs typeface="Arial"/>
                <a:sym typeface="Arial"/>
              </a:defRPr>
            </a:lvl4pPr>
            <a:lvl5pPr marL="1828800" marR="0" lvl="4" indent="0" algn="l" rtl="0">
              <a:spcBef>
                <a:spcPts val="0"/>
              </a:spcBef>
              <a:buSzPct val="77777"/>
              <a:buNone/>
              <a:defRPr sz="1800" b="0" i="0" u="none" strike="noStrike" cap="none">
                <a:solidFill>
                  <a:schemeClr val="dk1"/>
                </a:solidFill>
                <a:latin typeface="Arial"/>
                <a:ea typeface="Arial"/>
                <a:cs typeface="Arial"/>
                <a:sym typeface="Arial"/>
              </a:defRPr>
            </a:lvl5pPr>
            <a:lvl6pPr marL="2286000" marR="0" lvl="5" indent="0" algn="l" rtl="0">
              <a:spcBef>
                <a:spcPts val="0"/>
              </a:spcBef>
              <a:buSzPct val="77777"/>
              <a:buNone/>
              <a:defRPr sz="1800" b="0" i="0" u="none" strike="noStrike" cap="none">
                <a:solidFill>
                  <a:schemeClr val="dk1"/>
                </a:solidFill>
                <a:latin typeface="Arial"/>
                <a:ea typeface="Arial"/>
                <a:cs typeface="Arial"/>
                <a:sym typeface="Arial"/>
              </a:defRPr>
            </a:lvl6pPr>
            <a:lvl7pPr marL="2743200" marR="0" lvl="6" indent="0" algn="l" rtl="0">
              <a:spcBef>
                <a:spcPts val="0"/>
              </a:spcBef>
              <a:buSzPct val="77777"/>
              <a:buNone/>
              <a:defRPr sz="1800" b="0" i="0" u="none" strike="noStrike" cap="none">
                <a:solidFill>
                  <a:schemeClr val="dk1"/>
                </a:solidFill>
                <a:latin typeface="Arial"/>
                <a:ea typeface="Arial"/>
                <a:cs typeface="Arial"/>
                <a:sym typeface="Arial"/>
              </a:defRPr>
            </a:lvl7pPr>
            <a:lvl8pPr marL="3200400" marR="0" lvl="7" indent="0" algn="l" rtl="0">
              <a:spcBef>
                <a:spcPts val="0"/>
              </a:spcBef>
              <a:buSzPct val="77777"/>
              <a:buNone/>
              <a:defRPr sz="1800" b="0" i="0" u="none" strike="noStrike" cap="none">
                <a:solidFill>
                  <a:schemeClr val="dk1"/>
                </a:solidFill>
                <a:latin typeface="Arial"/>
                <a:ea typeface="Arial"/>
                <a:cs typeface="Arial"/>
                <a:sym typeface="Arial"/>
              </a:defRPr>
            </a:lvl8pPr>
            <a:lvl9pPr marL="3657600" marR="0" lvl="8" indent="0" algn="l" rtl="0">
              <a:spcBef>
                <a:spcPts val="0"/>
              </a:spcBef>
              <a:buSzPct val="77777"/>
              <a:buNone/>
              <a:defRPr sz="1800" b="0" i="0" u="none" strike="noStrike" cap="none">
                <a:solidFill>
                  <a:schemeClr val="dk1"/>
                </a:solidFill>
                <a:latin typeface="Arial"/>
                <a:ea typeface="Arial"/>
                <a:cs typeface="Arial"/>
                <a:sym typeface="Arial"/>
              </a:defRPr>
            </a:lvl9pPr>
          </a:lstStyle>
          <a:p>
            <a:endParaRPr/>
          </a:p>
        </p:txBody>
      </p:sp>
      <p:sp>
        <p:nvSpPr>
          <p:cNvPr id="16" name="Shape 16"/>
          <p:cNvSpPr txBox="1">
            <a:spLocks noGrp="1"/>
          </p:cNvSpPr>
          <p:nvPr>
            <p:ph type="sldNum" idx="12"/>
          </p:nvPr>
        </p:nvSpPr>
        <p:spPr>
          <a:xfrm>
            <a:off x="8610600" y="6356350"/>
            <a:ext cx="2743200"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a:solidFill>
                  <a:srgbClr val="888888"/>
                </a:solidFill>
                <a:latin typeface="Arial"/>
                <a:ea typeface="Arial"/>
                <a:cs typeface="Arial"/>
                <a:sym typeface="Arial"/>
              </a:rPr>
              <a:t>‹Nº›</a:t>
            </a:fld>
            <a:endParaRPr lang="en-US" sz="1200" b="0" i="0" u="none" strike="noStrike" cap="none">
              <a:solidFill>
                <a:srgbClr val="888888"/>
              </a:solidFill>
              <a:latin typeface="Arial"/>
              <a:ea typeface="Arial"/>
              <a:cs typeface="Arial"/>
              <a:sym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cSld name="Dos objetos">
    <p:spTree>
      <p:nvGrpSpPr>
        <p:cNvPr id="1" name="Shape 33"/>
        <p:cNvGrpSpPr/>
        <p:nvPr/>
      </p:nvGrpSpPr>
      <p:grpSpPr>
        <a:xfrm>
          <a:off x="0" y="0"/>
          <a:ext cx="0" cy="0"/>
          <a:chOff x="0" y="0"/>
          <a:chExt cx="0" cy="0"/>
        </a:xfrm>
      </p:grpSpPr>
      <p:sp>
        <p:nvSpPr>
          <p:cNvPr id="34" name="Shape 34"/>
          <p:cNvSpPr txBox="1">
            <a:spLocks noGrp="1"/>
          </p:cNvSpPr>
          <p:nvPr>
            <p:ph type="title"/>
          </p:nvPr>
        </p:nvSpPr>
        <p:spPr>
          <a:xfrm>
            <a:off x="838200" y="365125"/>
            <a:ext cx="10515600" cy="1325563"/>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dk1"/>
              </a:buClr>
              <a:buSzPct val="100000"/>
              <a:buFont typeface="Calibri"/>
              <a:buNone/>
              <a:defRPr sz="4400" b="0" i="0" u="none" strike="noStrike" cap="none">
                <a:solidFill>
                  <a:schemeClr val="dk1"/>
                </a:solidFill>
                <a:latin typeface="Calibri"/>
                <a:ea typeface="Calibri"/>
                <a:cs typeface="Calibri"/>
                <a:sym typeface="Calibri"/>
              </a:defRPr>
            </a:lvl1pPr>
            <a:lvl2pPr lvl="1" indent="0">
              <a:spcBef>
                <a:spcPts val="0"/>
              </a:spcBef>
              <a:buSzPct val="77777"/>
              <a:buNone/>
              <a:defRPr sz="1800"/>
            </a:lvl2pPr>
            <a:lvl3pPr lvl="2" indent="0">
              <a:spcBef>
                <a:spcPts val="0"/>
              </a:spcBef>
              <a:buSzPct val="77777"/>
              <a:buNone/>
              <a:defRPr sz="1800"/>
            </a:lvl3pPr>
            <a:lvl4pPr lvl="3" indent="0">
              <a:spcBef>
                <a:spcPts val="0"/>
              </a:spcBef>
              <a:buSzPct val="77777"/>
              <a:buNone/>
              <a:defRPr sz="1800"/>
            </a:lvl4pPr>
            <a:lvl5pPr lvl="4" indent="0">
              <a:spcBef>
                <a:spcPts val="0"/>
              </a:spcBef>
              <a:buSzPct val="77777"/>
              <a:buNone/>
              <a:defRPr sz="1800"/>
            </a:lvl5pPr>
            <a:lvl6pPr lvl="5" indent="0">
              <a:spcBef>
                <a:spcPts val="0"/>
              </a:spcBef>
              <a:buSzPct val="77777"/>
              <a:buNone/>
              <a:defRPr sz="1800"/>
            </a:lvl6pPr>
            <a:lvl7pPr lvl="6" indent="0">
              <a:spcBef>
                <a:spcPts val="0"/>
              </a:spcBef>
              <a:buSzPct val="77777"/>
              <a:buNone/>
              <a:defRPr sz="1800"/>
            </a:lvl7pPr>
            <a:lvl8pPr lvl="7" indent="0">
              <a:spcBef>
                <a:spcPts val="0"/>
              </a:spcBef>
              <a:buSzPct val="77777"/>
              <a:buNone/>
              <a:defRPr sz="1800"/>
            </a:lvl8pPr>
            <a:lvl9pPr lvl="8" indent="0">
              <a:spcBef>
                <a:spcPts val="0"/>
              </a:spcBef>
              <a:buSzPct val="77777"/>
              <a:buNone/>
              <a:defRPr sz="1800"/>
            </a:lvl9pPr>
          </a:lstStyle>
          <a:p>
            <a:endParaRPr/>
          </a:p>
        </p:txBody>
      </p:sp>
      <p:sp>
        <p:nvSpPr>
          <p:cNvPr id="35" name="Shape 35"/>
          <p:cNvSpPr txBox="1">
            <a:spLocks noGrp="1"/>
          </p:cNvSpPr>
          <p:nvPr>
            <p:ph type="body" idx="1"/>
          </p:nvPr>
        </p:nvSpPr>
        <p:spPr>
          <a:xfrm>
            <a:off x="838200" y="1825625"/>
            <a:ext cx="5181600" cy="4351338"/>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Arial"/>
                <a:ea typeface="Arial"/>
                <a:cs typeface="Arial"/>
                <a:sym typeface="Arial"/>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Arial"/>
                <a:ea typeface="Arial"/>
                <a:cs typeface="Arial"/>
                <a:sym typeface="Arial"/>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Arial"/>
                <a:ea typeface="Arial"/>
                <a:cs typeface="Arial"/>
                <a:sym typeface="Arial"/>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Arial"/>
                <a:ea typeface="Arial"/>
                <a:cs typeface="Arial"/>
                <a:sym typeface="Arial"/>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Arial"/>
                <a:ea typeface="Arial"/>
                <a:cs typeface="Arial"/>
                <a:sym typeface="Arial"/>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Arial"/>
                <a:ea typeface="Arial"/>
                <a:cs typeface="Arial"/>
                <a:sym typeface="Arial"/>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Arial"/>
                <a:ea typeface="Arial"/>
                <a:cs typeface="Arial"/>
                <a:sym typeface="Arial"/>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36" name="Shape 36"/>
          <p:cNvSpPr txBox="1">
            <a:spLocks noGrp="1"/>
          </p:cNvSpPr>
          <p:nvPr>
            <p:ph type="body" idx="2"/>
          </p:nvPr>
        </p:nvSpPr>
        <p:spPr>
          <a:xfrm>
            <a:off x="6172200" y="1825625"/>
            <a:ext cx="5181600" cy="4351338"/>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Arial"/>
                <a:ea typeface="Arial"/>
                <a:cs typeface="Arial"/>
                <a:sym typeface="Arial"/>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Arial"/>
                <a:ea typeface="Arial"/>
                <a:cs typeface="Arial"/>
                <a:sym typeface="Arial"/>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Arial"/>
                <a:ea typeface="Arial"/>
                <a:cs typeface="Arial"/>
                <a:sym typeface="Arial"/>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Arial"/>
                <a:ea typeface="Arial"/>
                <a:cs typeface="Arial"/>
                <a:sym typeface="Arial"/>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Arial"/>
                <a:ea typeface="Arial"/>
                <a:cs typeface="Arial"/>
                <a:sym typeface="Arial"/>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Arial"/>
                <a:ea typeface="Arial"/>
                <a:cs typeface="Arial"/>
                <a:sym typeface="Arial"/>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Arial"/>
                <a:ea typeface="Arial"/>
                <a:cs typeface="Arial"/>
                <a:sym typeface="Arial"/>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37" name="Shape 37"/>
          <p:cNvSpPr txBox="1">
            <a:spLocks noGrp="1"/>
          </p:cNvSpPr>
          <p:nvPr>
            <p:ph type="dt" idx="10"/>
          </p:nvPr>
        </p:nvSpPr>
        <p:spPr>
          <a:xfrm>
            <a:off x="838200" y="6356350"/>
            <a:ext cx="2743200" cy="365125"/>
          </a:xfrm>
          <a:prstGeom prst="rect">
            <a:avLst/>
          </a:prstGeom>
          <a:noFill/>
          <a:ln>
            <a:noFill/>
          </a:ln>
        </p:spPr>
        <p:txBody>
          <a:bodyPr wrap="square" lIns="91425" tIns="91425" rIns="91425" bIns="91425" anchor="ctr" anchorCtr="0"/>
          <a:lstStyle>
            <a:lvl1pPr marL="0" marR="0" lvl="0" indent="0" algn="l" rtl="0">
              <a:spcBef>
                <a:spcPts val="0"/>
              </a:spcBef>
              <a:buSzPct val="116666"/>
              <a:buNone/>
              <a:defRPr sz="1200">
                <a:solidFill>
                  <a:srgbClr val="888888"/>
                </a:solidFill>
                <a:latin typeface="Arial"/>
                <a:ea typeface="Arial"/>
                <a:cs typeface="Arial"/>
                <a:sym typeface="Arial"/>
              </a:defRPr>
            </a:lvl1pPr>
            <a:lvl2pPr marL="457200" marR="0" lvl="1" indent="0" algn="l" rtl="0">
              <a:spcBef>
                <a:spcPts val="0"/>
              </a:spcBef>
              <a:buSzPct val="77777"/>
              <a:buNone/>
              <a:defRPr sz="1800" b="0" i="0" u="none" strike="noStrike" cap="none">
                <a:solidFill>
                  <a:schemeClr val="dk1"/>
                </a:solidFill>
                <a:latin typeface="Arial"/>
                <a:ea typeface="Arial"/>
                <a:cs typeface="Arial"/>
                <a:sym typeface="Arial"/>
              </a:defRPr>
            </a:lvl2pPr>
            <a:lvl3pPr marL="914400" marR="0" lvl="2" indent="0" algn="l" rtl="0">
              <a:spcBef>
                <a:spcPts val="0"/>
              </a:spcBef>
              <a:buSzPct val="77777"/>
              <a:buNone/>
              <a:defRPr sz="1800" b="0" i="0" u="none" strike="noStrike" cap="none">
                <a:solidFill>
                  <a:schemeClr val="dk1"/>
                </a:solidFill>
                <a:latin typeface="Arial"/>
                <a:ea typeface="Arial"/>
                <a:cs typeface="Arial"/>
                <a:sym typeface="Arial"/>
              </a:defRPr>
            </a:lvl3pPr>
            <a:lvl4pPr marL="1371600" marR="0" lvl="3" indent="0" algn="l" rtl="0">
              <a:spcBef>
                <a:spcPts val="0"/>
              </a:spcBef>
              <a:buSzPct val="77777"/>
              <a:buNone/>
              <a:defRPr sz="1800" b="0" i="0" u="none" strike="noStrike" cap="none">
                <a:solidFill>
                  <a:schemeClr val="dk1"/>
                </a:solidFill>
                <a:latin typeface="Arial"/>
                <a:ea typeface="Arial"/>
                <a:cs typeface="Arial"/>
                <a:sym typeface="Arial"/>
              </a:defRPr>
            </a:lvl4pPr>
            <a:lvl5pPr marL="1828800" marR="0" lvl="4" indent="0" algn="l" rtl="0">
              <a:spcBef>
                <a:spcPts val="0"/>
              </a:spcBef>
              <a:buSzPct val="77777"/>
              <a:buNone/>
              <a:defRPr sz="1800" b="0" i="0" u="none" strike="noStrike" cap="none">
                <a:solidFill>
                  <a:schemeClr val="dk1"/>
                </a:solidFill>
                <a:latin typeface="Arial"/>
                <a:ea typeface="Arial"/>
                <a:cs typeface="Arial"/>
                <a:sym typeface="Arial"/>
              </a:defRPr>
            </a:lvl5pPr>
            <a:lvl6pPr marL="2286000" marR="0" lvl="5" indent="0" algn="l" rtl="0">
              <a:spcBef>
                <a:spcPts val="0"/>
              </a:spcBef>
              <a:buSzPct val="77777"/>
              <a:buNone/>
              <a:defRPr sz="1800" b="0" i="0" u="none" strike="noStrike" cap="none">
                <a:solidFill>
                  <a:schemeClr val="dk1"/>
                </a:solidFill>
                <a:latin typeface="Arial"/>
                <a:ea typeface="Arial"/>
                <a:cs typeface="Arial"/>
                <a:sym typeface="Arial"/>
              </a:defRPr>
            </a:lvl6pPr>
            <a:lvl7pPr marL="2743200" marR="0" lvl="6" indent="0" algn="l" rtl="0">
              <a:spcBef>
                <a:spcPts val="0"/>
              </a:spcBef>
              <a:buSzPct val="77777"/>
              <a:buNone/>
              <a:defRPr sz="1800" b="0" i="0" u="none" strike="noStrike" cap="none">
                <a:solidFill>
                  <a:schemeClr val="dk1"/>
                </a:solidFill>
                <a:latin typeface="Arial"/>
                <a:ea typeface="Arial"/>
                <a:cs typeface="Arial"/>
                <a:sym typeface="Arial"/>
              </a:defRPr>
            </a:lvl7pPr>
            <a:lvl8pPr marL="3200400" marR="0" lvl="7" indent="0" algn="l" rtl="0">
              <a:spcBef>
                <a:spcPts val="0"/>
              </a:spcBef>
              <a:buSzPct val="77777"/>
              <a:buNone/>
              <a:defRPr sz="1800" b="0" i="0" u="none" strike="noStrike" cap="none">
                <a:solidFill>
                  <a:schemeClr val="dk1"/>
                </a:solidFill>
                <a:latin typeface="Arial"/>
                <a:ea typeface="Arial"/>
                <a:cs typeface="Arial"/>
                <a:sym typeface="Arial"/>
              </a:defRPr>
            </a:lvl8pPr>
            <a:lvl9pPr marL="3657600" marR="0" lvl="8" indent="0" algn="l" rtl="0">
              <a:spcBef>
                <a:spcPts val="0"/>
              </a:spcBef>
              <a:buSzPct val="77777"/>
              <a:buNone/>
              <a:defRPr sz="1800" b="0" i="0" u="none" strike="noStrike" cap="none">
                <a:solidFill>
                  <a:schemeClr val="dk1"/>
                </a:solidFill>
                <a:latin typeface="Arial"/>
                <a:ea typeface="Arial"/>
                <a:cs typeface="Arial"/>
                <a:sym typeface="Arial"/>
              </a:defRPr>
            </a:lvl9pPr>
          </a:lstStyle>
          <a:p>
            <a:endParaRPr/>
          </a:p>
        </p:txBody>
      </p:sp>
      <p:sp>
        <p:nvSpPr>
          <p:cNvPr id="38" name="Shape 38"/>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SzPct val="116666"/>
              <a:buNone/>
              <a:defRPr sz="1200">
                <a:solidFill>
                  <a:srgbClr val="888888"/>
                </a:solidFill>
                <a:latin typeface="Arial"/>
                <a:ea typeface="Arial"/>
                <a:cs typeface="Arial"/>
                <a:sym typeface="Arial"/>
              </a:defRPr>
            </a:lvl1pPr>
            <a:lvl2pPr marL="457200" marR="0" lvl="1" indent="0" algn="l" rtl="0">
              <a:spcBef>
                <a:spcPts val="0"/>
              </a:spcBef>
              <a:buSzPct val="77777"/>
              <a:buNone/>
              <a:defRPr sz="1800" b="0" i="0" u="none" strike="noStrike" cap="none">
                <a:solidFill>
                  <a:schemeClr val="dk1"/>
                </a:solidFill>
                <a:latin typeface="Arial"/>
                <a:ea typeface="Arial"/>
                <a:cs typeface="Arial"/>
                <a:sym typeface="Arial"/>
              </a:defRPr>
            </a:lvl2pPr>
            <a:lvl3pPr marL="914400" marR="0" lvl="2" indent="0" algn="l" rtl="0">
              <a:spcBef>
                <a:spcPts val="0"/>
              </a:spcBef>
              <a:buSzPct val="77777"/>
              <a:buNone/>
              <a:defRPr sz="1800" b="0" i="0" u="none" strike="noStrike" cap="none">
                <a:solidFill>
                  <a:schemeClr val="dk1"/>
                </a:solidFill>
                <a:latin typeface="Arial"/>
                <a:ea typeface="Arial"/>
                <a:cs typeface="Arial"/>
                <a:sym typeface="Arial"/>
              </a:defRPr>
            </a:lvl3pPr>
            <a:lvl4pPr marL="1371600" marR="0" lvl="3" indent="0" algn="l" rtl="0">
              <a:spcBef>
                <a:spcPts val="0"/>
              </a:spcBef>
              <a:buSzPct val="77777"/>
              <a:buNone/>
              <a:defRPr sz="1800" b="0" i="0" u="none" strike="noStrike" cap="none">
                <a:solidFill>
                  <a:schemeClr val="dk1"/>
                </a:solidFill>
                <a:latin typeface="Arial"/>
                <a:ea typeface="Arial"/>
                <a:cs typeface="Arial"/>
                <a:sym typeface="Arial"/>
              </a:defRPr>
            </a:lvl4pPr>
            <a:lvl5pPr marL="1828800" marR="0" lvl="4" indent="0" algn="l" rtl="0">
              <a:spcBef>
                <a:spcPts val="0"/>
              </a:spcBef>
              <a:buSzPct val="77777"/>
              <a:buNone/>
              <a:defRPr sz="1800" b="0" i="0" u="none" strike="noStrike" cap="none">
                <a:solidFill>
                  <a:schemeClr val="dk1"/>
                </a:solidFill>
                <a:latin typeface="Arial"/>
                <a:ea typeface="Arial"/>
                <a:cs typeface="Arial"/>
                <a:sym typeface="Arial"/>
              </a:defRPr>
            </a:lvl5pPr>
            <a:lvl6pPr marL="2286000" marR="0" lvl="5" indent="0" algn="l" rtl="0">
              <a:spcBef>
                <a:spcPts val="0"/>
              </a:spcBef>
              <a:buSzPct val="77777"/>
              <a:buNone/>
              <a:defRPr sz="1800" b="0" i="0" u="none" strike="noStrike" cap="none">
                <a:solidFill>
                  <a:schemeClr val="dk1"/>
                </a:solidFill>
                <a:latin typeface="Arial"/>
                <a:ea typeface="Arial"/>
                <a:cs typeface="Arial"/>
                <a:sym typeface="Arial"/>
              </a:defRPr>
            </a:lvl6pPr>
            <a:lvl7pPr marL="2743200" marR="0" lvl="6" indent="0" algn="l" rtl="0">
              <a:spcBef>
                <a:spcPts val="0"/>
              </a:spcBef>
              <a:buSzPct val="77777"/>
              <a:buNone/>
              <a:defRPr sz="1800" b="0" i="0" u="none" strike="noStrike" cap="none">
                <a:solidFill>
                  <a:schemeClr val="dk1"/>
                </a:solidFill>
                <a:latin typeface="Arial"/>
                <a:ea typeface="Arial"/>
                <a:cs typeface="Arial"/>
                <a:sym typeface="Arial"/>
              </a:defRPr>
            </a:lvl7pPr>
            <a:lvl8pPr marL="3200400" marR="0" lvl="7" indent="0" algn="l" rtl="0">
              <a:spcBef>
                <a:spcPts val="0"/>
              </a:spcBef>
              <a:buSzPct val="77777"/>
              <a:buNone/>
              <a:defRPr sz="1800" b="0" i="0" u="none" strike="noStrike" cap="none">
                <a:solidFill>
                  <a:schemeClr val="dk1"/>
                </a:solidFill>
                <a:latin typeface="Arial"/>
                <a:ea typeface="Arial"/>
                <a:cs typeface="Arial"/>
                <a:sym typeface="Arial"/>
              </a:defRPr>
            </a:lvl8pPr>
            <a:lvl9pPr marL="3657600" marR="0" lvl="8" indent="0" algn="l" rtl="0">
              <a:spcBef>
                <a:spcPts val="0"/>
              </a:spcBef>
              <a:buSzPct val="77777"/>
              <a:buNone/>
              <a:defRPr sz="1800" b="0" i="0" u="none" strike="noStrike" cap="none">
                <a:solidFill>
                  <a:schemeClr val="dk1"/>
                </a:solidFill>
                <a:latin typeface="Arial"/>
                <a:ea typeface="Arial"/>
                <a:cs typeface="Arial"/>
                <a:sym typeface="Arial"/>
              </a:defRPr>
            </a:lvl9pPr>
          </a:lstStyle>
          <a:p>
            <a:endParaRPr/>
          </a:p>
        </p:txBody>
      </p:sp>
      <p:sp>
        <p:nvSpPr>
          <p:cNvPr id="39" name="Shape 39"/>
          <p:cNvSpPr txBox="1">
            <a:spLocks noGrp="1"/>
          </p:cNvSpPr>
          <p:nvPr>
            <p:ph type="sldNum" idx="12"/>
          </p:nvPr>
        </p:nvSpPr>
        <p:spPr>
          <a:xfrm>
            <a:off x="8610600" y="6356350"/>
            <a:ext cx="2743200"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Arial"/>
                <a:ea typeface="Arial"/>
                <a:cs typeface="Arial"/>
                <a:sym typeface="Arial"/>
              </a:rPr>
              <a:t>‹Nº›</a:t>
            </a:fld>
            <a:endParaRPr lang="en-US" sz="1200">
              <a:solidFill>
                <a:srgbClr val="888888"/>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TxTwoObj">
  <p:cSld name="Comparación">
    <p:spTree>
      <p:nvGrpSpPr>
        <p:cNvPr id="1" name="Shape 40"/>
        <p:cNvGrpSpPr/>
        <p:nvPr/>
      </p:nvGrpSpPr>
      <p:grpSpPr>
        <a:xfrm>
          <a:off x="0" y="0"/>
          <a:ext cx="0" cy="0"/>
          <a:chOff x="0" y="0"/>
          <a:chExt cx="0" cy="0"/>
        </a:xfrm>
      </p:grpSpPr>
      <p:sp>
        <p:nvSpPr>
          <p:cNvPr id="41" name="Shape 41"/>
          <p:cNvSpPr txBox="1">
            <a:spLocks noGrp="1"/>
          </p:cNvSpPr>
          <p:nvPr>
            <p:ph type="title"/>
          </p:nvPr>
        </p:nvSpPr>
        <p:spPr>
          <a:xfrm>
            <a:off x="839788" y="365125"/>
            <a:ext cx="10515600" cy="1325563"/>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dk1"/>
              </a:buClr>
              <a:buSzPct val="100000"/>
              <a:buFont typeface="Calibri"/>
              <a:buNone/>
              <a:defRPr sz="4400" b="0" i="0" u="none" strike="noStrike" cap="none">
                <a:solidFill>
                  <a:schemeClr val="dk1"/>
                </a:solidFill>
                <a:latin typeface="Calibri"/>
                <a:ea typeface="Calibri"/>
                <a:cs typeface="Calibri"/>
                <a:sym typeface="Calibri"/>
              </a:defRPr>
            </a:lvl1pPr>
            <a:lvl2pPr lvl="1" indent="0">
              <a:spcBef>
                <a:spcPts val="0"/>
              </a:spcBef>
              <a:buSzPct val="77777"/>
              <a:buNone/>
              <a:defRPr sz="1800"/>
            </a:lvl2pPr>
            <a:lvl3pPr lvl="2" indent="0">
              <a:spcBef>
                <a:spcPts val="0"/>
              </a:spcBef>
              <a:buSzPct val="77777"/>
              <a:buNone/>
              <a:defRPr sz="1800"/>
            </a:lvl3pPr>
            <a:lvl4pPr lvl="3" indent="0">
              <a:spcBef>
                <a:spcPts val="0"/>
              </a:spcBef>
              <a:buSzPct val="77777"/>
              <a:buNone/>
              <a:defRPr sz="1800"/>
            </a:lvl4pPr>
            <a:lvl5pPr lvl="4" indent="0">
              <a:spcBef>
                <a:spcPts val="0"/>
              </a:spcBef>
              <a:buSzPct val="77777"/>
              <a:buNone/>
              <a:defRPr sz="1800"/>
            </a:lvl5pPr>
            <a:lvl6pPr lvl="5" indent="0">
              <a:spcBef>
                <a:spcPts val="0"/>
              </a:spcBef>
              <a:buSzPct val="77777"/>
              <a:buNone/>
              <a:defRPr sz="1800"/>
            </a:lvl6pPr>
            <a:lvl7pPr lvl="6" indent="0">
              <a:spcBef>
                <a:spcPts val="0"/>
              </a:spcBef>
              <a:buSzPct val="77777"/>
              <a:buNone/>
              <a:defRPr sz="1800"/>
            </a:lvl7pPr>
            <a:lvl8pPr lvl="7" indent="0">
              <a:spcBef>
                <a:spcPts val="0"/>
              </a:spcBef>
              <a:buSzPct val="77777"/>
              <a:buNone/>
              <a:defRPr sz="1800"/>
            </a:lvl8pPr>
            <a:lvl9pPr lvl="8" indent="0">
              <a:spcBef>
                <a:spcPts val="0"/>
              </a:spcBef>
              <a:buSzPct val="77777"/>
              <a:buNone/>
              <a:defRPr sz="1800"/>
            </a:lvl9pPr>
          </a:lstStyle>
          <a:p>
            <a:endParaRPr/>
          </a:p>
        </p:txBody>
      </p:sp>
      <p:sp>
        <p:nvSpPr>
          <p:cNvPr id="42" name="Shape 42"/>
          <p:cNvSpPr txBox="1">
            <a:spLocks noGrp="1"/>
          </p:cNvSpPr>
          <p:nvPr>
            <p:ph type="body" idx="1"/>
          </p:nvPr>
        </p:nvSpPr>
        <p:spPr>
          <a:xfrm>
            <a:off x="839788" y="1681163"/>
            <a:ext cx="5157787" cy="823912"/>
          </a:xfrm>
          <a:prstGeom prst="rect">
            <a:avLst/>
          </a:prstGeom>
          <a:noFill/>
          <a:ln>
            <a:noFill/>
          </a:ln>
        </p:spPr>
        <p:txBody>
          <a:bodyPr wrap="square" lIns="91425" tIns="91425" rIns="91425" bIns="91425" anchor="b" anchorCtr="0"/>
          <a:lstStyle>
            <a:lvl1pPr marL="0" marR="0" lvl="0" indent="0" algn="l" rtl="0">
              <a:lnSpc>
                <a:spcPct val="90000"/>
              </a:lnSpc>
              <a:spcBef>
                <a:spcPts val="1000"/>
              </a:spcBef>
              <a:buClr>
                <a:schemeClr val="dk1"/>
              </a:buClr>
              <a:buSzPct val="100000"/>
              <a:buFont typeface="Arial"/>
              <a:buNone/>
              <a:defRPr sz="2400" b="1" i="0" u="none" strike="noStrike" cap="none">
                <a:solidFill>
                  <a:schemeClr val="dk1"/>
                </a:solidFill>
                <a:latin typeface="Arial"/>
                <a:ea typeface="Arial"/>
                <a:cs typeface="Arial"/>
                <a:sym typeface="Arial"/>
              </a:defRPr>
            </a:lvl1pPr>
            <a:lvl2pPr marL="457200" marR="0" lvl="1" indent="0" algn="l" rtl="0">
              <a:lnSpc>
                <a:spcPct val="90000"/>
              </a:lnSpc>
              <a:spcBef>
                <a:spcPts val="500"/>
              </a:spcBef>
              <a:buClr>
                <a:schemeClr val="dk1"/>
              </a:buClr>
              <a:buSzPct val="100000"/>
              <a:buFont typeface="Arial"/>
              <a:buNone/>
              <a:defRPr sz="2000" b="1" i="0" u="none" strike="noStrike" cap="none">
                <a:solidFill>
                  <a:schemeClr val="dk1"/>
                </a:solidFill>
                <a:latin typeface="Arial"/>
                <a:ea typeface="Arial"/>
                <a:cs typeface="Arial"/>
                <a:sym typeface="Arial"/>
              </a:defRPr>
            </a:lvl2pPr>
            <a:lvl3pPr marL="914400" marR="0" lvl="2" indent="0" algn="l" rtl="0">
              <a:lnSpc>
                <a:spcPct val="90000"/>
              </a:lnSpc>
              <a:spcBef>
                <a:spcPts val="500"/>
              </a:spcBef>
              <a:buClr>
                <a:schemeClr val="dk1"/>
              </a:buClr>
              <a:buSzPct val="100000"/>
              <a:buFont typeface="Arial"/>
              <a:buNone/>
              <a:defRPr sz="1800" b="1" i="0" u="none" strike="noStrike" cap="none">
                <a:solidFill>
                  <a:schemeClr val="dk1"/>
                </a:solidFill>
                <a:latin typeface="Arial"/>
                <a:ea typeface="Arial"/>
                <a:cs typeface="Arial"/>
                <a:sym typeface="Arial"/>
              </a:defRPr>
            </a:lvl3pPr>
            <a:lvl4pPr marL="1371600" marR="0" lvl="3" indent="0" algn="l" rtl="0">
              <a:lnSpc>
                <a:spcPct val="90000"/>
              </a:lnSpc>
              <a:spcBef>
                <a:spcPts val="500"/>
              </a:spcBef>
              <a:buClr>
                <a:schemeClr val="dk1"/>
              </a:buClr>
              <a:buSzPct val="100000"/>
              <a:buFont typeface="Arial"/>
              <a:buNone/>
              <a:defRPr sz="1600" b="1" i="0" u="none" strike="noStrike" cap="none">
                <a:solidFill>
                  <a:schemeClr val="dk1"/>
                </a:solidFill>
                <a:latin typeface="Arial"/>
                <a:ea typeface="Arial"/>
                <a:cs typeface="Arial"/>
                <a:sym typeface="Arial"/>
              </a:defRPr>
            </a:lvl4pPr>
            <a:lvl5pPr marL="1828800" marR="0" lvl="4" indent="0" algn="l" rtl="0">
              <a:lnSpc>
                <a:spcPct val="90000"/>
              </a:lnSpc>
              <a:spcBef>
                <a:spcPts val="500"/>
              </a:spcBef>
              <a:buClr>
                <a:schemeClr val="dk1"/>
              </a:buClr>
              <a:buSzPct val="100000"/>
              <a:buFont typeface="Arial"/>
              <a:buNone/>
              <a:defRPr sz="1600" b="1" i="0" u="none" strike="noStrike" cap="none">
                <a:solidFill>
                  <a:schemeClr val="dk1"/>
                </a:solidFill>
                <a:latin typeface="Arial"/>
                <a:ea typeface="Arial"/>
                <a:cs typeface="Arial"/>
                <a:sym typeface="Arial"/>
              </a:defRPr>
            </a:lvl5pPr>
            <a:lvl6pPr marL="2286000" marR="0" lvl="5" indent="0" algn="l" rtl="0">
              <a:lnSpc>
                <a:spcPct val="90000"/>
              </a:lnSpc>
              <a:spcBef>
                <a:spcPts val="500"/>
              </a:spcBef>
              <a:buClr>
                <a:schemeClr val="dk1"/>
              </a:buClr>
              <a:buSzPct val="100000"/>
              <a:buFont typeface="Arial"/>
              <a:buNone/>
              <a:defRPr sz="1600" b="1" i="0" u="none" strike="noStrike" cap="none">
                <a:solidFill>
                  <a:schemeClr val="dk1"/>
                </a:solidFill>
                <a:latin typeface="Arial"/>
                <a:ea typeface="Arial"/>
                <a:cs typeface="Arial"/>
                <a:sym typeface="Arial"/>
              </a:defRPr>
            </a:lvl6pPr>
            <a:lvl7pPr marL="2743200" marR="0" lvl="6" indent="0" algn="l" rtl="0">
              <a:lnSpc>
                <a:spcPct val="90000"/>
              </a:lnSpc>
              <a:spcBef>
                <a:spcPts val="500"/>
              </a:spcBef>
              <a:buClr>
                <a:schemeClr val="dk1"/>
              </a:buClr>
              <a:buSzPct val="100000"/>
              <a:buFont typeface="Arial"/>
              <a:buNone/>
              <a:defRPr sz="1600" b="1" i="0" u="none" strike="noStrike" cap="none">
                <a:solidFill>
                  <a:schemeClr val="dk1"/>
                </a:solidFill>
                <a:latin typeface="Arial"/>
                <a:ea typeface="Arial"/>
                <a:cs typeface="Arial"/>
                <a:sym typeface="Arial"/>
              </a:defRPr>
            </a:lvl7pPr>
            <a:lvl8pPr marL="3200400" marR="0" lvl="7" indent="0" algn="l" rtl="0">
              <a:lnSpc>
                <a:spcPct val="90000"/>
              </a:lnSpc>
              <a:spcBef>
                <a:spcPts val="500"/>
              </a:spcBef>
              <a:buClr>
                <a:schemeClr val="dk1"/>
              </a:buClr>
              <a:buSzPct val="100000"/>
              <a:buFont typeface="Arial"/>
              <a:buNone/>
              <a:defRPr sz="1600" b="1" i="0" u="none" strike="noStrike" cap="none">
                <a:solidFill>
                  <a:schemeClr val="dk1"/>
                </a:solidFill>
                <a:latin typeface="Arial"/>
                <a:ea typeface="Arial"/>
                <a:cs typeface="Arial"/>
                <a:sym typeface="Arial"/>
              </a:defRPr>
            </a:lvl8pPr>
            <a:lvl9pPr marL="3657600" marR="0" lvl="8" indent="0" algn="l" rtl="0">
              <a:lnSpc>
                <a:spcPct val="90000"/>
              </a:lnSpc>
              <a:spcBef>
                <a:spcPts val="500"/>
              </a:spcBef>
              <a:buClr>
                <a:schemeClr val="dk1"/>
              </a:buClr>
              <a:buSzPct val="100000"/>
              <a:buFont typeface="Arial"/>
              <a:buNone/>
              <a:defRPr sz="1600" b="1" i="0" u="none" strike="noStrike" cap="none">
                <a:solidFill>
                  <a:schemeClr val="dk1"/>
                </a:solidFill>
                <a:latin typeface="Arial"/>
                <a:ea typeface="Arial"/>
                <a:cs typeface="Arial"/>
                <a:sym typeface="Arial"/>
              </a:defRPr>
            </a:lvl9pPr>
          </a:lstStyle>
          <a:p>
            <a:endParaRPr/>
          </a:p>
        </p:txBody>
      </p:sp>
      <p:sp>
        <p:nvSpPr>
          <p:cNvPr id="43" name="Shape 43"/>
          <p:cNvSpPr txBox="1">
            <a:spLocks noGrp="1"/>
          </p:cNvSpPr>
          <p:nvPr>
            <p:ph type="body" idx="2"/>
          </p:nvPr>
        </p:nvSpPr>
        <p:spPr>
          <a:xfrm>
            <a:off x="839788" y="2505075"/>
            <a:ext cx="5157787" cy="3684588"/>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Arial"/>
                <a:ea typeface="Arial"/>
                <a:cs typeface="Arial"/>
                <a:sym typeface="Arial"/>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Arial"/>
                <a:ea typeface="Arial"/>
                <a:cs typeface="Arial"/>
                <a:sym typeface="Arial"/>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Arial"/>
                <a:ea typeface="Arial"/>
                <a:cs typeface="Arial"/>
                <a:sym typeface="Arial"/>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Arial"/>
                <a:ea typeface="Arial"/>
                <a:cs typeface="Arial"/>
                <a:sym typeface="Arial"/>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Arial"/>
                <a:ea typeface="Arial"/>
                <a:cs typeface="Arial"/>
                <a:sym typeface="Arial"/>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Arial"/>
                <a:ea typeface="Arial"/>
                <a:cs typeface="Arial"/>
                <a:sym typeface="Arial"/>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Arial"/>
                <a:ea typeface="Arial"/>
                <a:cs typeface="Arial"/>
                <a:sym typeface="Arial"/>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44" name="Shape 44"/>
          <p:cNvSpPr txBox="1">
            <a:spLocks noGrp="1"/>
          </p:cNvSpPr>
          <p:nvPr>
            <p:ph type="body" idx="3"/>
          </p:nvPr>
        </p:nvSpPr>
        <p:spPr>
          <a:xfrm>
            <a:off x="6172200" y="1681163"/>
            <a:ext cx="5183188" cy="823912"/>
          </a:xfrm>
          <a:prstGeom prst="rect">
            <a:avLst/>
          </a:prstGeom>
          <a:noFill/>
          <a:ln>
            <a:noFill/>
          </a:ln>
        </p:spPr>
        <p:txBody>
          <a:bodyPr wrap="square" lIns="91425" tIns="91425" rIns="91425" bIns="91425" anchor="b" anchorCtr="0"/>
          <a:lstStyle>
            <a:lvl1pPr marL="0" marR="0" lvl="0" indent="0" algn="l" rtl="0">
              <a:lnSpc>
                <a:spcPct val="90000"/>
              </a:lnSpc>
              <a:spcBef>
                <a:spcPts val="1000"/>
              </a:spcBef>
              <a:buClr>
                <a:schemeClr val="dk1"/>
              </a:buClr>
              <a:buSzPct val="100000"/>
              <a:buFont typeface="Arial"/>
              <a:buNone/>
              <a:defRPr sz="2400" b="1" i="0" u="none" strike="noStrike" cap="none">
                <a:solidFill>
                  <a:schemeClr val="dk1"/>
                </a:solidFill>
                <a:latin typeface="Arial"/>
                <a:ea typeface="Arial"/>
                <a:cs typeface="Arial"/>
                <a:sym typeface="Arial"/>
              </a:defRPr>
            </a:lvl1pPr>
            <a:lvl2pPr marL="457200" marR="0" lvl="1" indent="0" algn="l" rtl="0">
              <a:lnSpc>
                <a:spcPct val="90000"/>
              </a:lnSpc>
              <a:spcBef>
                <a:spcPts val="500"/>
              </a:spcBef>
              <a:buClr>
                <a:schemeClr val="dk1"/>
              </a:buClr>
              <a:buSzPct val="100000"/>
              <a:buFont typeface="Arial"/>
              <a:buNone/>
              <a:defRPr sz="2000" b="1" i="0" u="none" strike="noStrike" cap="none">
                <a:solidFill>
                  <a:schemeClr val="dk1"/>
                </a:solidFill>
                <a:latin typeface="Arial"/>
                <a:ea typeface="Arial"/>
                <a:cs typeface="Arial"/>
                <a:sym typeface="Arial"/>
              </a:defRPr>
            </a:lvl2pPr>
            <a:lvl3pPr marL="914400" marR="0" lvl="2" indent="0" algn="l" rtl="0">
              <a:lnSpc>
                <a:spcPct val="90000"/>
              </a:lnSpc>
              <a:spcBef>
                <a:spcPts val="500"/>
              </a:spcBef>
              <a:buClr>
                <a:schemeClr val="dk1"/>
              </a:buClr>
              <a:buSzPct val="100000"/>
              <a:buFont typeface="Arial"/>
              <a:buNone/>
              <a:defRPr sz="1800" b="1" i="0" u="none" strike="noStrike" cap="none">
                <a:solidFill>
                  <a:schemeClr val="dk1"/>
                </a:solidFill>
                <a:latin typeface="Arial"/>
                <a:ea typeface="Arial"/>
                <a:cs typeface="Arial"/>
                <a:sym typeface="Arial"/>
              </a:defRPr>
            </a:lvl3pPr>
            <a:lvl4pPr marL="1371600" marR="0" lvl="3" indent="0" algn="l" rtl="0">
              <a:lnSpc>
                <a:spcPct val="90000"/>
              </a:lnSpc>
              <a:spcBef>
                <a:spcPts val="500"/>
              </a:spcBef>
              <a:buClr>
                <a:schemeClr val="dk1"/>
              </a:buClr>
              <a:buSzPct val="100000"/>
              <a:buFont typeface="Arial"/>
              <a:buNone/>
              <a:defRPr sz="1600" b="1" i="0" u="none" strike="noStrike" cap="none">
                <a:solidFill>
                  <a:schemeClr val="dk1"/>
                </a:solidFill>
                <a:latin typeface="Arial"/>
                <a:ea typeface="Arial"/>
                <a:cs typeface="Arial"/>
                <a:sym typeface="Arial"/>
              </a:defRPr>
            </a:lvl4pPr>
            <a:lvl5pPr marL="1828800" marR="0" lvl="4" indent="0" algn="l" rtl="0">
              <a:lnSpc>
                <a:spcPct val="90000"/>
              </a:lnSpc>
              <a:spcBef>
                <a:spcPts val="500"/>
              </a:spcBef>
              <a:buClr>
                <a:schemeClr val="dk1"/>
              </a:buClr>
              <a:buSzPct val="100000"/>
              <a:buFont typeface="Arial"/>
              <a:buNone/>
              <a:defRPr sz="1600" b="1" i="0" u="none" strike="noStrike" cap="none">
                <a:solidFill>
                  <a:schemeClr val="dk1"/>
                </a:solidFill>
                <a:latin typeface="Arial"/>
                <a:ea typeface="Arial"/>
                <a:cs typeface="Arial"/>
                <a:sym typeface="Arial"/>
              </a:defRPr>
            </a:lvl5pPr>
            <a:lvl6pPr marL="2286000" marR="0" lvl="5" indent="0" algn="l" rtl="0">
              <a:lnSpc>
                <a:spcPct val="90000"/>
              </a:lnSpc>
              <a:spcBef>
                <a:spcPts val="500"/>
              </a:spcBef>
              <a:buClr>
                <a:schemeClr val="dk1"/>
              </a:buClr>
              <a:buSzPct val="100000"/>
              <a:buFont typeface="Arial"/>
              <a:buNone/>
              <a:defRPr sz="1600" b="1" i="0" u="none" strike="noStrike" cap="none">
                <a:solidFill>
                  <a:schemeClr val="dk1"/>
                </a:solidFill>
                <a:latin typeface="Arial"/>
                <a:ea typeface="Arial"/>
                <a:cs typeface="Arial"/>
                <a:sym typeface="Arial"/>
              </a:defRPr>
            </a:lvl6pPr>
            <a:lvl7pPr marL="2743200" marR="0" lvl="6" indent="0" algn="l" rtl="0">
              <a:lnSpc>
                <a:spcPct val="90000"/>
              </a:lnSpc>
              <a:spcBef>
                <a:spcPts val="500"/>
              </a:spcBef>
              <a:buClr>
                <a:schemeClr val="dk1"/>
              </a:buClr>
              <a:buSzPct val="100000"/>
              <a:buFont typeface="Arial"/>
              <a:buNone/>
              <a:defRPr sz="1600" b="1" i="0" u="none" strike="noStrike" cap="none">
                <a:solidFill>
                  <a:schemeClr val="dk1"/>
                </a:solidFill>
                <a:latin typeface="Arial"/>
                <a:ea typeface="Arial"/>
                <a:cs typeface="Arial"/>
                <a:sym typeface="Arial"/>
              </a:defRPr>
            </a:lvl7pPr>
            <a:lvl8pPr marL="3200400" marR="0" lvl="7" indent="0" algn="l" rtl="0">
              <a:lnSpc>
                <a:spcPct val="90000"/>
              </a:lnSpc>
              <a:spcBef>
                <a:spcPts val="500"/>
              </a:spcBef>
              <a:buClr>
                <a:schemeClr val="dk1"/>
              </a:buClr>
              <a:buSzPct val="100000"/>
              <a:buFont typeface="Arial"/>
              <a:buNone/>
              <a:defRPr sz="1600" b="1" i="0" u="none" strike="noStrike" cap="none">
                <a:solidFill>
                  <a:schemeClr val="dk1"/>
                </a:solidFill>
                <a:latin typeface="Arial"/>
                <a:ea typeface="Arial"/>
                <a:cs typeface="Arial"/>
                <a:sym typeface="Arial"/>
              </a:defRPr>
            </a:lvl8pPr>
            <a:lvl9pPr marL="3657600" marR="0" lvl="8" indent="0" algn="l" rtl="0">
              <a:lnSpc>
                <a:spcPct val="90000"/>
              </a:lnSpc>
              <a:spcBef>
                <a:spcPts val="500"/>
              </a:spcBef>
              <a:buClr>
                <a:schemeClr val="dk1"/>
              </a:buClr>
              <a:buSzPct val="100000"/>
              <a:buFont typeface="Arial"/>
              <a:buNone/>
              <a:defRPr sz="1600" b="1" i="0" u="none" strike="noStrike" cap="none">
                <a:solidFill>
                  <a:schemeClr val="dk1"/>
                </a:solidFill>
                <a:latin typeface="Arial"/>
                <a:ea typeface="Arial"/>
                <a:cs typeface="Arial"/>
                <a:sym typeface="Arial"/>
              </a:defRPr>
            </a:lvl9pPr>
          </a:lstStyle>
          <a:p>
            <a:endParaRPr/>
          </a:p>
        </p:txBody>
      </p:sp>
      <p:sp>
        <p:nvSpPr>
          <p:cNvPr id="45" name="Shape 45"/>
          <p:cNvSpPr txBox="1">
            <a:spLocks noGrp="1"/>
          </p:cNvSpPr>
          <p:nvPr>
            <p:ph type="body" idx="4"/>
          </p:nvPr>
        </p:nvSpPr>
        <p:spPr>
          <a:xfrm>
            <a:off x="6172200" y="2505075"/>
            <a:ext cx="5183188" cy="3684588"/>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Arial"/>
                <a:ea typeface="Arial"/>
                <a:cs typeface="Arial"/>
                <a:sym typeface="Arial"/>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Arial"/>
                <a:ea typeface="Arial"/>
                <a:cs typeface="Arial"/>
                <a:sym typeface="Arial"/>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Arial"/>
                <a:ea typeface="Arial"/>
                <a:cs typeface="Arial"/>
                <a:sym typeface="Arial"/>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Arial"/>
                <a:ea typeface="Arial"/>
                <a:cs typeface="Arial"/>
                <a:sym typeface="Arial"/>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Arial"/>
                <a:ea typeface="Arial"/>
                <a:cs typeface="Arial"/>
                <a:sym typeface="Arial"/>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Arial"/>
                <a:ea typeface="Arial"/>
                <a:cs typeface="Arial"/>
                <a:sym typeface="Arial"/>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Arial"/>
                <a:ea typeface="Arial"/>
                <a:cs typeface="Arial"/>
                <a:sym typeface="Arial"/>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46" name="Shape 46"/>
          <p:cNvSpPr txBox="1">
            <a:spLocks noGrp="1"/>
          </p:cNvSpPr>
          <p:nvPr>
            <p:ph type="dt" idx="10"/>
          </p:nvPr>
        </p:nvSpPr>
        <p:spPr>
          <a:xfrm>
            <a:off x="838200" y="6356350"/>
            <a:ext cx="2743200" cy="365125"/>
          </a:xfrm>
          <a:prstGeom prst="rect">
            <a:avLst/>
          </a:prstGeom>
          <a:noFill/>
          <a:ln>
            <a:noFill/>
          </a:ln>
        </p:spPr>
        <p:txBody>
          <a:bodyPr wrap="square" lIns="91425" tIns="91425" rIns="91425" bIns="91425" anchor="ctr" anchorCtr="0"/>
          <a:lstStyle>
            <a:lvl1pPr marL="0" marR="0" lvl="0" indent="0" algn="l" rtl="0">
              <a:spcBef>
                <a:spcPts val="0"/>
              </a:spcBef>
              <a:buSzPct val="116666"/>
              <a:buNone/>
              <a:defRPr sz="1200">
                <a:solidFill>
                  <a:srgbClr val="888888"/>
                </a:solidFill>
                <a:latin typeface="Arial"/>
                <a:ea typeface="Arial"/>
                <a:cs typeface="Arial"/>
                <a:sym typeface="Arial"/>
              </a:defRPr>
            </a:lvl1pPr>
            <a:lvl2pPr marL="457200" marR="0" lvl="1" indent="0" algn="l" rtl="0">
              <a:spcBef>
                <a:spcPts val="0"/>
              </a:spcBef>
              <a:buSzPct val="77777"/>
              <a:buNone/>
              <a:defRPr sz="1800" b="0" i="0" u="none" strike="noStrike" cap="none">
                <a:solidFill>
                  <a:schemeClr val="dk1"/>
                </a:solidFill>
                <a:latin typeface="Arial"/>
                <a:ea typeface="Arial"/>
                <a:cs typeface="Arial"/>
                <a:sym typeface="Arial"/>
              </a:defRPr>
            </a:lvl2pPr>
            <a:lvl3pPr marL="914400" marR="0" lvl="2" indent="0" algn="l" rtl="0">
              <a:spcBef>
                <a:spcPts val="0"/>
              </a:spcBef>
              <a:buSzPct val="77777"/>
              <a:buNone/>
              <a:defRPr sz="1800" b="0" i="0" u="none" strike="noStrike" cap="none">
                <a:solidFill>
                  <a:schemeClr val="dk1"/>
                </a:solidFill>
                <a:latin typeface="Arial"/>
                <a:ea typeface="Arial"/>
                <a:cs typeface="Arial"/>
                <a:sym typeface="Arial"/>
              </a:defRPr>
            </a:lvl3pPr>
            <a:lvl4pPr marL="1371600" marR="0" lvl="3" indent="0" algn="l" rtl="0">
              <a:spcBef>
                <a:spcPts val="0"/>
              </a:spcBef>
              <a:buSzPct val="77777"/>
              <a:buNone/>
              <a:defRPr sz="1800" b="0" i="0" u="none" strike="noStrike" cap="none">
                <a:solidFill>
                  <a:schemeClr val="dk1"/>
                </a:solidFill>
                <a:latin typeface="Arial"/>
                <a:ea typeface="Arial"/>
                <a:cs typeface="Arial"/>
                <a:sym typeface="Arial"/>
              </a:defRPr>
            </a:lvl4pPr>
            <a:lvl5pPr marL="1828800" marR="0" lvl="4" indent="0" algn="l" rtl="0">
              <a:spcBef>
                <a:spcPts val="0"/>
              </a:spcBef>
              <a:buSzPct val="77777"/>
              <a:buNone/>
              <a:defRPr sz="1800" b="0" i="0" u="none" strike="noStrike" cap="none">
                <a:solidFill>
                  <a:schemeClr val="dk1"/>
                </a:solidFill>
                <a:latin typeface="Arial"/>
                <a:ea typeface="Arial"/>
                <a:cs typeface="Arial"/>
                <a:sym typeface="Arial"/>
              </a:defRPr>
            </a:lvl5pPr>
            <a:lvl6pPr marL="2286000" marR="0" lvl="5" indent="0" algn="l" rtl="0">
              <a:spcBef>
                <a:spcPts val="0"/>
              </a:spcBef>
              <a:buSzPct val="77777"/>
              <a:buNone/>
              <a:defRPr sz="1800" b="0" i="0" u="none" strike="noStrike" cap="none">
                <a:solidFill>
                  <a:schemeClr val="dk1"/>
                </a:solidFill>
                <a:latin typeface="Arial"/>
                <a:ea typeface="Arial"/>
                <a:cs typeface="Arial"/>
                <a:sym typeface="Arial"/>
              </a:defRPr>
            </a:lvl6pPr>
            <a:lvl7pPr marL="2743200" marR="0" lvl="6" indent="0" algn="l" rtl="0">
              <a:spcBef>
                <a:spcPts val="0"/>
              </a:spcBef>
              <a:buSzPct val="77777"/>
              <a:buNone/>
              <a:defRPr sz="1800" b="0" i="0" u="none" strike="noStrike" cap="none">
                <a:solidFill>
                  <a:schemeClr val="dk1"/>
                </a:solidFill>
                <a:latin typeface="Arial"/>
                <a:ea typeface="Arial"/>
                <a:cs typeface="Arial"/>
                <a:sym typeface="Arial"/>
              </a:defRPr>
            </a:lvl7pPr>
            <a:lvl8pPr marL="3200400" marR="0" lvl="7" indent="0" algn="l" rtl="0">
              <a:spcBef>
                <a:spcPts val="0"/>
              </a:spcBef>
              <a:buSzPct val="77777"/>
              <a:buNone/>
              <a:defRPr sz="1800" b="0" i="0" u="none" strike="noStrike" cap="none">
                <a:solidFill>
                  <a:schemeClr val="dk1"/>
                </a:solidFill>
                <a:latin typeface="Arial"/>
                <a:ea typeface="Arial"/>
                <a:cs typeface="Arial"/>
                <a:sym typeface="Arial"/>
              </a:defRPr>
            </a:lvl8pPr>
            <a:lvl9pPr marL="3657600" marR="0" lvl="8" indent="0" algn="l" rtl="0">
              <a:spcBef>
                <a:spcPts val="0"/>
              </a:spcBef>
              <a:buSzPct val="77777"/>
              <a:buNone/>
              <a:defRPr sz="1800" b="0" i="0" u="none" strike="noStrike" cap="none">
                <a:solidFill>
                  <a:schemeClr val="dk1"/>
                </a:solidFill>
                <a:latin typeface="Arial"/>
                <a:ea typeface="Arial"/>
                <a:cs typeface="Arial"/>
                <a:sym typeface="Arial"/>
              </a:defRPr>
            </a:lvl9pPr>
          </a:lstStyle>
          <a:p>
            <a:endParaRPr/>
          </a:p>
        </p:txBody>
      </p:sp>
      <p:sp>
        <p:nvSpPr>
          <p:cNvPr id="47" name="Shape 47"/>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SzPct val="116666"/>
              <a:buNone/>
              <a:defRPr sz="1200">
                <a:solidFill>
                  <a:srgbClr val="888888"/>
                </a:solidFill>
                <a:latin typeface="Arial"/>
                <a:ea typeface="Arial"/>
                <a:cs typeface="Arial"/>
                <a:sym typeface="Arial"/>
              </a:defRPr>
            </a:lvl1pPr>
            <a:lvl2pPr marL="457200" marR="0" lvl="1" indent="0" algn="l" rtl="0">
              <a:spcBef>
                <a:spcPts val="0"/>
              </a:spcBef>
              <a:buSzPct val="77777"/>
              <a:buNone/>
              <a:defRPr sz="1800" b="0" i="0" u="none" strike="noStrike" cap="none">
                <a:solidFill>
                  <a:schemeClr val="dk1"/>
                </a:solidFill>
                <a:latin typeface="Arial"/>
                <a:ea typeface="Arial"/>
                <a:cs typeface="Arial"/>
                <a:sym typeface="Arial"/>
              </a:defRPr>
            </a:lvl2pPr>
            <a:lvl3pPr marL="914400" marR="0" lvl="2" indent="0" algn="l" rtl="0">
              <a:spcBef>
                <a:spcPts val="0"/>
              </a:spcBef>
              <a:buSzPct val="77777"/>
              <a:buNone/>
              <a:defRPr sz="1800" b="0" i="0" u="none" strike="noStrike" cap="none">
                <a:solidFill>
                  <a:schemeClr val="dk1"/>
                </a:solidFill>
                <a:latin typeface="Arial"/>
                <a:ea typeface="Arial"/>
                <a:cs typeface="Arial"/>
                <a:sym typeface="Arial"/>
              </a:defRPr>
            </a:lvl3pPr>
            <a:lvl4pPr marL="1371600" marR="0" lvl="3" indent="0" algn="l" rtl="0">
              <a:spcBef>
                <a:spcPts val="0"/>
              </a:spcBef>
              <a:buSzPct val="77777"/>
              <a:buNone/>
              <a:defRPr sz="1800" b="0" i="0" u="none" strike="noStrike" cap="none">
                <a:solidFill>
                  <a:schemeClr val="dk1"/>
                </a:solidFill>
                <a:latin typeface="Arial"/>
                <a:ea typeface="Arial"/>
                <a:cs typeface="Arial"/>
                <a:sym typeface="Arial"/>
              </a:defRPr>
            </a:lvl4pPr>
            <a:lvl5pPr marL="1828800" marR="0" lvl="4" indent="0" algn="l" rtl="0">
              <a:spcBef>
                <a:spcPts val="0"/>
              </a:spcBef>
              <a:buSzPct val="77777"/>
              <a:buNone/>
              <a:defRPr sz="1800" b="0" i="0" u="none" strike="noStrike" cap="none">
                <a:solidFill>
                  <a:schemeClr val="dk1"/>
                </a:solidFill>
                <a:latin typeface="Arial"/>
                <a:ea typeface="Arial"/>
                <a:cs typeface="Arial"/>
                <a:sym typeface="Arial"/>
              </a:defRPr>
            </a:lvl5pPr>
            <a:lvl6pPr marL="2286000" marR="0" lvl="5" indent="0" algn="l" rtl="0">
              <a:spcBef>
                <a:spcPts val="0"/>
              </a:spcBef>
              <a:buSzPct val="77777"/>
              <a:buNone/>
              <a:defRPr sz="1800" b="0" i="0" u="none" strike="noStrike" cap="none">
                <a:solidFill>
                  <a:schemeClr val="dk1"/>
                </a:solidFill>
                <a:latin typeface="Arial"/>
                <a:ea typeface="Arial"/>
                <a:cs typeface="Arial"/>
                <a:sym typeface="Arial"/>
              </a:defRPr>
            </a:lvl6pPr>
            <a:lvl7pPr marL="2743200" marR="0" lvl="6" indent="0" algn="l" rtl="0">
              <a:spcBef>
                <a:spcPts val="0"/>
              </a:spcBef>
              <a:buSzPct val="77777"/>
              <a:buNone/>
              <a:defRPr sz="1800" b="0" i="0" u="none" strike="noStrike" cap="none">
                <a:solidFill>
                  <a:schemeClr val="dk1"/>
                </a:solidFill>
                <a:latin typeface="Arial"/>
                <a:ea typeface="Arial"/>
                <a:cs typeface="Arial"/>
                <a:sym typeface="Arial"/>
              </a:defRPr>
            </a:lvl7pPr>
            <a:lvl8pPr marL="3200400" marR="0" lvl="7" indent="0" algn="l" rtl="0">
              <a:spcBef>
                <a:spcPts val="0"/>
              </a:spcBef>
              <a:buSzPct val="77777"/>
              <a:buNone/>
              <a:defRPr sz="1800" b="0" i="0" u="none" strike="noStrike" cap="none">
                <a:solidFill>
                  <a:schemeClr val="dk1"/>
                </a:solidFill>
                <a:latin typeface="Arial"/>
                <a:ea typeface="Arial"/>
                <a:cs typeface="Arial"/>
                <a:sym typeface="Arial"/>
              </a:defRPr>
            </a:lvl8pPr>
            <a:lvl9pPr marL="3657600" marR="0" lvl="8" indent="0" algn="l" rtl="0">
              <a:spcBef>
                <a:spcPts val="0"/>
              </a:spcBef>
              <a:buSzPct val="77777"/>
              <a:buNone/>
              <a:defRPr sz="1800" b="0" i="0" u="none" strike="noStrike" cap="none">
                <a:solidFill>
                  <a:schemeClr val="dk1"/>
                </a:solidFill>
                <a:latin typeface="Arial"/>
                <a:ea typeface="Arial"/>
                <a:cs typeface="Arial"/>
                <a:sym typeface="Arial"/>
              </a:defRPr>
            </a:lvl9pPr>
          </a:lstStyle>
          <a:p>
            <a:endParaRPr/>
          </a:p>
        </p:txBody>
      </p:sp>
      <p:sp>
        <p:nvSpPr>
          <p:cNvPr id="48" name="Shape 48"/>
          <p:cNvSpPr txBox="1">
            <a:spLocks noGrp="1"/>
          </p:cNvSpPr>
          <p:nvPr>
            <p:ph type="sldNum" idx="12"/>
          </p:nvPr>
        </p:nvSpPr>
        <p:spPr>
          <a:xfrm>
            <a:off x="8610600" y="6356350"/>
            <a:ext cx="2743200"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Arial"/>
                <a:ea typeface="Arial"/>
                <a:cs typeface="Arial"/>
                <a:sym typeface="Arial"/>
              </a:rPr>
              <a:t>‹Nº›</a:t>
            </a:fld>
            <a:endParaRPr lang="en-US" sz="1200">
              <a:solidFill>
                <a:srgbClr val="888888"/>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Tx">
  <p:cSld name="Contenido con título">
    <p:spTree>
      <p:nvGrpSpPr>
        <p:cNvPr id="1" name="Shape 54"/>
        <p:cNvGrpSpPr/>
        <p:nvPr/>
      </p:nvGrpSpPr>
      <p:grpSpPr>
        <a:xfrm>
          <a:off x="0" y="0"/>
          <a:ext cx="0" cy="0"/>
          <a:chOff x="0" y="0"/>
          <a:chExt cx="0" cy="0"/>
        </a:xfrm>
      </p:grpSpPr>
      <p:sp>
        <p:nvSpPr>
          <p:cNvPr id="55" name="Shape 55"/>
          <p:cNvSpPr txBox="1">
            <a:spLocks noGrp="1"/>
          </p:cNvSpPr>
          <p:nvPr>
            <p:ph type="title"/>
          </p:nvPr>
        </p:nvSpPr>
        <p:spPr>
          <a:xfrm>
            <a:off x="839788" y="457200"/>
            <a:ext cx="3932237" cy="1600200"/>
          </a:xfrm>
          <a:prstGeom prst="rect">
            <a:avLst/>
          </a:prstGeom>
          <a:noFill/>
          <a:ln>
            <a:noFill/>
          </a:ln>
        </p:spPr>
        <p:txBody>
          <a:bodyPr wrap="square" lIns="91425" tIns="91425" rIns="91425" bIns="91425" anchor="b" anchorCtr="0"/>
          <a:lstStyle>
            <a:lvl1pPr marL="0" marR="0" lvl="0" indent="0" algn="l" rtl="0">
              <a:lnSpc>
                <a:spcPct val="90000"/>
              </a:lnSpc>
              <a:spcBef>
                <a:spcPts val="0"/>
              </a:spcBef>
              <a:buClr>
                <a:schemeClr val="dk1"/>
              </a:buClr>
              <a:buSzPct val="100000"/>
              <a:buFont typeface="Calibri"/>
              <a:buNone/>
              <a:defRPr sz="3200" b="0" i="0" u="none" strike="noStrike" cap="none">
                <a:solidFill>
                  <a:schemeClr val="dk1"/>
                </a:solidFill>
                <a:latin typeface="Calibri"/>
                <a:ea typeface="Calibri"/>
                <a:cs typeface="Calibri"/>
                <a:sym typeface="Calibri"/>
              </a:defRPr>
            </a:lvl1pPr>
            <a:lvl2pPr lvl="1" indent="0">
              <a:spcBef>
                <a:spcPts val="0"/>
              </a:spcBef>
              <a:buSzPct val="77777"/>
              <a:buNone/>
              <a:defRPr sz="1800"/>
            </a:lvl2pPr>
            <a:lvl3pPr lvl="2" indent="0">
              <a:spcBef>
                <a:spcPts val="0"/>
              </a:spcBef>
              <a:buSzPct val="77777"/>
              <a:buNone/>
              <a:defRPr sz="1800"/>
            </a:lvl3pPr>
            <a:lvl4pPr lvl="3" indent="0">
              <a:spcBef>
                <a:spcPts val="0"/>
              </a:spcBef>
              <a:buSzPct val="77777"/>
              <a:buNone/>
              <a:defRPr sz="1800"/>
            </a:lvl4pPr>
            <a:lvl5pPr lvl="4" indent="0">
              <a:spcBef>
                <a:spcPts val="0"/>
              </a:spcBef>
              <a:buSzPct val="77777"/>
              <a:buNone/>
              <a:defRPr sz="1800"/>
            </a:lvl5pPr>
            <a:lvl6pPr lvl="5" indent="0">
              <a:spcBef>
                <a:spcPts val="0"/>
              </a:spcBef>
              <a:buSzPct val="77777"/>
              <a:buNone/>
              <a:defRPr sz="1800"/>
            </a:lvl6pPr>
            <a:lvl7pPr lvl="6" indent="0">
              <a:spcBef>
                <a:spcPts val="0"/>
              </a:spcBef>
              <a:buSzPct val="77777"/>
              <a:buNone/>
              <a:defRPr sz="1800"/>
            </a:lvl7pPr>
            <a:lvl8pPr lvl="7" indent="0">
              <a:spcBef>
                <a:spcPts val="0"/>
              </a:spcBef>
              <a:buSzPct val="77777"/>
              <a:buNone/>
              <a:defRPr sz="1800"/>
            </a:lvl8pPr>
            <a:lvl9pPr lvl="8" indent="0">
              <a:spcBef>
                <a:spcPts val="0"/>
              </a:spcBef>
              <a:buSzPct val="77777"/>
              <a:buNone/>
              <a:defRPr sz="1800"/>
            </a:lvl9pPr>
          </a:lstStyle>
          <a:p>
            <a:endParaRPr/>
          </a:p>
        </p:txBody>
      </p:sp>
      <p:sp>
        <p:nvSpPr>
          <p:cNvPr id="56" name="Shape 56"/>
          <p:cNvSpPr txBox="1">
            <a:spLocks noGrp="1"/>
          </p:cNvSpPr>
          <p:nvPr>
            <p:ph type="body" idx="1"/>
          </p:nvPr>
        </p:nvSpPr>
        <p:spPr>
          <a:xfrm>
            <a:off x="5183188" y="987425"/>
            <a:ext cx="6172200" cy="4873625"/>
          </a:xfrm>
          <a:prstGeom prst="rect">
            <a:avLst/>
          </a:prstGeom>
          <a:noFill/>
          <a:ln>
            <a:noFill/>
          </a:ln>
        </p:spPr>
        <p:txBody>
          <a:bodyPr wrap="square" lIns="91425" tIns="91425" rIns="91425" bIns="91425" anchor="t" anchorCtr="0"/>
          <a:lstStyle>
            <a:lvl1pPr marL="228600" marR="0" lvl="0" indent="-25400" algn="l" rtl="0">
              <a:lnSpc>
                <a:spcPct val="90000"/>
              </a:lnSpc>
              <a:spcBef>
                <a:spcPts val="1000"/>
              </a:spcBef>
              <a:buClr>
                <a:schemeClr val="dk1"/>
              </a:buClr>
              <a:buSzPct val="100000"/>
              <a:buFont typeface="Arial"/>
              <a:buChar char="•"/>
              <a:defRPr sz="3200" b="0" i="0" u="none" strike="noStrike" cap="none">
                <a:solidFill>
                  <a:schemeClr val="dk1"/>
                </a:solidFill>
                <a:latin typeface="Arial"/>
                <a:ea typeface="Arial"/>
                <a:cs typeface="Arial"/>
                <a:sym typeface="Arial"/>
              </a:defRPr>
            </a:lvl1pPr>
            <a:lvl2pPr marL="685800" marR="0" lvl="1" indent="-50800" algn="l" rtl="0">
              <a:lnSpc>
                <a:spcPct val="90000"/>
              </a:lnSpc>
              <a:spcBef>
                <a:spcPts val="500"/>
              </a:spcBef>
              <a:buClr>
                <a:schemeClr val="dk1"/>
              </a:buClr>
              <a:buSzPct val="100000"/>
              <a:buFont typeface="Arial"/>
              <a:buChar char="•"/>
              <a:defRPr sz="2800" b="0" i="0" u="none" strike="noStrike" cap="none">
                <a:solidFill>
                  <a:schemeClr val="dk1"/>
                </a:solidFill>
                <a:latin typeface="Arial"/>
                <a:ea typeface="Arial"/>
                <a:cs typeface="Arial"/>
                <a:sym typeface="Arial"/>
              </a:defRPr>
            </a:lvl2pPr>
            <a:lvl3pPr marL="1143000" marR="0" lvl="2" indent="-76200" algn="l" rtl="0">
              <a:lnSpc>
                <a:spcPct val="90000"/>
              </a:lnSpc>
              <a:spcBef>
                <a:spcPts val="500"/>
              </a:spcBef>
              <a:buClr>
                <a:schemeClr val="dk1"/>
              </a:buClr>
              <a:buSzPct val="100000"/>
              <a:buFont typeface="Arial"/>
              <a:buChar char="•"/>
              <a:defRPr sz="2400" b="0" i="0" u="none" strike="noStrike" cap="none">
                <a:solidFill>
                  <a:schemeClr val="dk1"/>
                </a:solidFill>
                <a:latin typeface="Arial"/>
                <a:ea typeface="Arial"/>
                <a:cs typeface="Arial"/>
                <a:sym typeface="Arial"/>
              </a:defRPr>
            </a:lvl3pPr>
            <a:lvl4pPr marL="1600200" marR="0" lvl="3" indent="-101600" algn="l" rtl="0">
              <a:lnSpc>
                <a:spcPct val="90000"/>
              </a:lnSpc>
              <a:spcBef>
                <a:spcPts val="500"/>
              </a:spcBef>
              <a:buClr>
                <a:schemeClr val="dk1"/>
              </a:buClr>
              <a:buSzPct val="100000"/>
              <a:buFont typeface="Arial"/>
              <a:buChar char="•"/>
              <a:defRPr sz="2000" b="0" i="0" u="none" strike="noStrike" cap="none">
                <a:solidFill>
                  <a:schemeClr val="dk1"/>
                </a:solidFill>
                <a:latin typeface="Arial"/>
                <a:ea typeface="Arial"/>
                <a:cs typeface="Arial"/>
                <a:sym typeface="Arial"/>
              </a:defRPr>
            </a:lvl4pPr>
            <a:lvl5pPr marL="2057400" marR="0" lvl="4" indent="-101600" algn="l" rtl="0">
              <a:lnSpc>
                <a:spcPct val="90000"/>
              </a:lnSpc>
              <a:spcBef>
                <a:spcPts val="500"/>
              </a:spcBef>
              <a:buClr>
                <a:schemeClr val="dk1"/>
              </a:buClr>
              <a:buSzPct val="100000"/>
              <a:buFont typeface="Arial"/>
              <a:buChar char="•"/>
              <a:defRPr sz="2000" b="0" i="0" u="none" strike="noStrike" cap="none">
                <a:solidFill>
                  <a:schemeClr val="dk1"/>
                </a:solidFill>
                <a:latin typeface="Arial"/>
                <a:ea typeface="Arial"/>
                <a:cs typeface="Arial"/>
                <a:sym typeface="Arial"/>
              </a:defRPr>
            </a:lvl5pPr>
            <a:lvl6pPr marL="2514600" marR="0" lvl="5" indent="-101600" algn="l" rtl="0">
              <a:lnSpc>
                <a:spcPct val="90000"/>
              </a:lnSpc>
              <a:spcBef>
                <a:spcPts val="500"/>
              </a:spcBef>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2971800" marR="0" lvl="6" indent="-101600" algn="l" rtl="0">
              <a:lnSpc>
                <a:spcPct val="90000"/>
              </a:lnSpc>
              <a:spcBef>
                <a:spcPts val="500"/>
              </a:spcBef>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3429000" marR="0" lvl="7" indent="-101600" algn="l" rtl="0">
              <a:lnSpc>
                <a:spcPct val="90000"/>
              </a:lnSpc>
              <a:spcBef>
                <a:spcPts val="500"/>
              </a:spcBef>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3886200" marR="0" lvl="8" indent="-101600" algn="l" rtl="0">
              <a:lnSpc>
                <a:spcPct val="90000"/>
              </a:lnSpc>
              <a:spcBef>
                <a:spcPts val="500"/>
              </a:spcBef>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57" name="Shape 57"/>
          <p:cNvSpPr txBox="1">
            <a:spLocks noGrp="1"/>
          </p:cNvSpPr>
          <p:nvPr>
            <p:ph type="body" idx="2"/>
          </p:nvPr>
        </p:nvSpPr>
        <p:spPr>
          <a:xfrm>
            <a:off x="839788" y="2057400"/>
            <a:ext cx="3932237" cy="3811588"/>
          </a:xfrm>
          <a:prstGeom prst="rect">
            <a:avLst/>
          </a:prstGeom>
          <a:noFill/>
          <a:ln>
            <a:noFill/>
          </a:ln>
        </p:spPr>
        <p:txBody>
          <a:bodyPr wrap="square" lIns="91425" tIns="91425" rIns="91425" bIns="91425" anchor="t" anchorCtr="0"/>
          <a:lstStyle>
            <a:lvl1pPr marL="0" marR="0" lvl="0" indent="0" algn="l" rtl="0">
              <a:lnSpc>
                <a:spcPct val="90000"/>
              </a:lnSpc>
              <a:spcBef>
                <a:spcPts val="1000"/>
              </a:spcBef>
              <a:buClr>
                <a:schemeClr val="dk1"/>
              </a:buClr>
              <a:buSzPct val="100000"/>
              <a:buFont typeface="Arial"/>
              <a:buNone/>
              <a:defRPr sz="1600" b="0" i="0" u="none" strike="noStrike" cap="none">
                <a:solidFill>
                  <a:schemeClr val="dk1"/>
                </a:solidFill>
                <a:latin typeface="Arial"/>
                <a:ea typeface="Arial"/>
                <a:cs typeface="Arial"/>
                <a:sym typeface="Arial"/>
              </a:defRPr>
            </a:lvl1pPr>
            <a:lvl2pPr marL="457200" marR="0" lvl="1" indent="0" algn="l" rtl="0">
              <a:lnSpc>
                <a:spcPct val="90000"/>
              </a:lnSpc>
              <a:spcBef>
                <a:spcPts val="500"/>
              </a:spcBef>
              <a:buClr>
                <a:schemeClr val="dk1"/>
              </a:buClr>
              <a:buSzPct val="100000"/>
              <a:buFont typeface="Arial"/>
              <a:buNone/>
              <a:defRPr sz="1400" b="0" i="0" u="none" strike="noStrike" cap="none">
                <a:solidFill>
                  <a:schemeClr val="dk1"/>
                </a:solidFill>
                <a:latin typeface="Arial"/>
                <a:ea typeface="Arial"/>
                <a:cs typeface="Arial"/>
                <a:sym typeface="Arial"/>
              </a:defRPr>
            </a:lvl2pPr>
            <a:lvl3pPr marL="914400" marR="0" lvl="2" indent="0" algn="l" rtl="0">
              <a:lnSpc>
                <a:spcPct val="90000"/>
              </a:lnSpc>
              <a:spcBef>
                <a:spcPts val="500"/>
              </a:spcBef>
              <a:buClr>
                <a:schemeClr val="dk1"/>
              </a:buClr>
              <a:buSzPct val="100000"/>
              <a:buFont typeface="Arial"/>
              <a:buNone/>
              <a:defRPr sz="1200" b="0" i="0" u="none" strike="noStrike" cap="none">
                <a:solidFill>
                  <a:schemeClr val="dk1"/>
                </a:solidFill>
                <a:latin typeface="Arial"/>
                <a:ea typeface="Arial"/>
                <a:cs typeface="Arial"/>
                <a:sym typeface="Arial"/>
              </a:defRPr>
            </a:lvl3pPr>
            <a:lvl4pPr marL="1371600" marR="0" lvl="3" indent="0" algn="l" rtl="0">
              <a:lnSpc>
                <a:spcPct val="90000"/>
              </a:lnSpc>
              <a:spcBef>
                <a:spcPts val="500"/>
              </a:spcBef>
              <a:buClr>
                <a:schemeClr val="dk1"/>
              </a:buClr>
              <a:buSzPct val="100000"/>
              <a:buFont typeface="Arial"/>
              <a:buNone/>
              <a:defRPr sz="1000" b="0" i="0" u="none" strike="noStrike" cap="none">
                <a:solidFill>
                  <a:schemeClr val="dk1"/>
                </a:solidFill>
                <a:latin typeface="Arial"/>
                <a:ea typeface="Arial"/>
                <a:cs typeface="Arial"/>
                <a:sym typeface="Arial"/>
              </a:defRPr>
            </a:lvl4pPr>
            <a:lvl5pPr marL="1828800" marR="0" lvl="4" indent="0" algn="l" rtl="0">
              <a:lnSpc>
                <a:spcPct val="90000"/>
              </a:lnSpc>
              <a:spcBef>
                <a:spcPts val="500"/>
              </a:spcBef>
              <a:buClr>
                <a:schemeClr val="dk1"/>
              </a:buClr>
              <a:buSzPct val="100000"/>
              <a:buFont typeface="Arial"/>
              <a:buNone/>
              <a:defRPr sz="1000" b="0" i="0" u="none" strike="noStrike" cap="none">
                <a:solidFill>
                  <a:schemeClr val="dk1"/>
                </a:solidFill>
                <a:latin typeface="Arial"/>
                <a:ea typeface="Arial"/>
                <a:cs typeface="Arial"/>
                <a:sym typeface="Arial"/>
              </a:defRPr>
            </a:lvl5pPr>
            <a:lvl6pPr marL="2286000" marR="0" lvl="5" indent="0" algn="l" rtl="0">
              <a:lnSpc>
                <a:spcPct val="90000"/>
              </a:lnSpc>
              <a:spcBef>
                <a:spcPts val="500"/>
              </a:spcBef>
              <a:buClr>
                <a:schemeClr val="dk1"/>
              </a:buClr>
              <a:buSzPct val="100000"/>
              <a:buFont typeface="Arial"/>
              <a:buNone/>
              <a:defRPr sz="1000" b="0" i="0" u="none" strike="noStrike" cap="none">
                <a:solidFill>
                  <a:schemeClr val="dk1"/>
                </a:solidFill>
                <a:latin typeface="Arial"/>
                <a:ea typeface="Arial"/>
                <a:cs typeface="Arial"/>
                <a:sym typeface="Arial"/>
              </a:defRPr>
            </a:lvl6pPr>
            <a:lvl7pPr marL="2743200" marR="0" lvl="6" indent="0" algn="l" rtl="0">
              <a:lnSpc>
                <a:spcPct val="90000"/>
              </a:lnSpc>
              <a:spcBef>
                <a:spcPts val="500"/>
              </a:spcBef>
              <a:buClr>
                <a:schemeClr val="dk1"/>
              </a:buClr>
              <a:buSzPct val="100000"/>
              <a:buFont typeface="Arial"/>
              <a:buNone/>
              <a:defRPr sz="1000" b="0" i="0" u="none" strike="noStrike" cap="none">
                <a:solidFill>
                  <a:schemeClr val="dk1"/>
                </a:solidFill>
                <a:latin typeface="Arial"/>
                <a:ea typeface="Arial"/>
                <a:cs typeface="Arial"/>
                <a:sym typeface="Arial"/>
              </a:defRPr>
            </a:lvl7pPr>
            <a:lvl8pPr marL="3200400" marR="0" lvl="7" indent="0" algn="l" rtl="0">
              <a:lnSpc>
                <a:spcPct val="90000"/>
              </a:lnSpc>
              <a:spcBef>
                <a:spcPts val="500"/>
              </a:spcBef>
              <a:buClr>
                <a:schemeClr val="dk1"/>
              </a:buClr>
              <a:buSzPct val="100000"/>
              <a:buFont typeface="Arial"/>
              <a:buNone/>
              <a:defRPr sz="1000" b="0" i="0" u="none" strike="noStrike" cap="none">
                <a:solidFill>
                  <a:schemeClr val="dk1"/>
                </a:solidFill>
                <a:latin typeface="Arial"/>
                <a:ea typeface="Arial"/>
                <a:cs typeface="Arial"/>
                <a:sym typeface="Arial"/>
              </a:defRPr>
            </a:lvl8pPr>
            <a:lvl9pPr marL="3657600" marR="0" lvl="8" indent="0" algn="l" rtl="0">
              <a:lnSpc>
                <a:spcPct val="90000"/>
              </a:lnSpc>
              <a:spcBef>
                <a:spcPts val="500"/>
              </a:spcBef>
              <a:buClr>
                <a:schemeClr val="dk1"/>
              </a:buClr>
              <a:buSzPct val="100000"/>
              <a:buFont typeface="Arial"/>
              <a:buNone/>
              <a:defRPr sz="1000" b="0" i="0" u="none" strike="noStrike" cap="none">
                <a:solidFill>
                  <a:schemeClr val="dk1"/>
                </a:solidFill>
                <a:latin typeface="Arial"/>
                <a:ea typeface="Arial"/>
                <a:cs typeface="Arial"/>
                <a:sym typeface="Arial"/>
              </a:defRPr>
            </a:lvl9pPr>
          </a:lstStyle>
          <a:p>
            <a:endParaRPr/>
          </a:p>
        </p:txBody>
      </p:sp>
      <p:sp>
        <p:nvSpPr>
          <p:cNvPr id="58" name="Shape 58"/>
          <p:cNvSpPr txBox="1">
            <a:spLocks noGrp="1"/>
          </p:cNvSpPr>
          <p:nvPr>
            <p:ph type="dt" idx="10"/>
          </p:nvPr>
        </p:nvSpPr>
        <p:spPr>
          <a:xfrm>
            <a:off x="838200" y="6356350"/>
            <a:ext cx="2743200" cy="365125"/>
          </a:xfrm>
          <a:prstGeom prst="rect">
            <a:avLst/>
          </a:prstGeom>
          <a:noFill/>
          <a:ln>
            <a:noFill/>
          </a:ln>
        </p:spPr>
        <p:txBody>
          <a:bodyPr wrap="square" lIns="91425" tIns="91425" rIns="91425" bIns="91425" anchor="ctr" anchorCtr="0"/>
          <a:lstStyle>
            <a:lvl1pPr marL="0" marR="0" lvl="0" indent="0" algn="l" rtl="0">
              <a:spcBef>
                <a:spcPts val="0"/>
              </a:spcBef>
              <a:buSzPct val="116666"/>
              <a:buNone/>
              <a:defRPr sz="1200">
                <a:solidFill>
                  <a:srgbClr val="888888"/>
                </a:solidFill>
                <a:latin typeface="Arial"/>
                <a:ea typeface="Arial"/>
                <a:cs typeface="Arial"/>
                <a:sym typeface="Arial"/>
              </a:defRPr>
            </a:lvl1pPr>
            <a:lvl2pPr marL="457200" marR="0" lvl="1" indent="0" algn="l" rtl="0">
              <a:spcBef>
                <a:spcPts val="0"/>
              </a:spcBef>
              <a:buSzPct val="77777"/>
              <a:buNone/>
              <a:defRPr sz="1800" b="0" i="0" u="none" strike="noStrike" cap="none">
                <a:solidFill>
                  <a:schemeClr val="dk1"/>
                </a:solidFill>
                <a:latin typeface="Arial"/>
                <a:ea typeface="Arial"/>
                <a:cs typeface="Arial"/>
                <a:sym typeface="Arial"/>
              </a:defRPr>
            </a:lvl2pPr>
            <a:lvl3pPr marL="914400" marR="0" lvl="2" indent="0" algn="l" rtl="0">
              <a:spcBef>
                <a:spcPts val="0"/>
              </a:spcBef>
              <a:buSzPct val="77777"/>
              <a:buNone/>
              <a:defRPr sz="1800" b="0" i="0" u="none" strike="noStrike" cap="none">
                <a:solidFill>
                  <a:schemeClr val="dk1"/>
                </a:solidFill>
                <a:latin typeface="Arial"/>
                <a:ea typeface="Arial"/>
                <a:cs typeface="Arial"/>
                <a:sym typeface="Arial"/>
              </a:defRPr>
            </a:lvl3pPr>
            <a:lvl4pPr marL="1371600" marR="0" lvl="3" indent="0" algn="l" rtl="0">
              <a:spcBef>
                <a:spcPts val="0"/>
              </a:spcBef>
              <a:buSzPct val="77777"/>
              <a:buNone/>
              <a:defRPr sz="1800" b="0" i="0" u="none" strike="noStrike" cap="none">
                <a:solidFill>
                  <a:schemeClr val="dk1"/>
                </a:solidFill>
                <a:latin typeface="Arial"/>
                <a:ea typeface="Arial"/>
                <a:cs typeface="Arial"/>
                <a:sym typeface="Arial"/>
              </a:defRPr>
            </a:lvl4pPr>
            <a:lvl5pPr marL="1828800" marR="0" lvl="4" indent="0" algn="l" rtl="0">
              <a:spcBef>
                <a:spcPts val="0"/>
              </a:spcBef>
              <a:buSzPct val="77777"/>
              <a:buNone/>
              <a:defRPr sz="1800" b="0" i="0" u="none" strike="noStrike" cap="none">
                <a:solidFill>
                  <a:schemeClr val="dk1"/>
                </a:solidFill>
                <a:latin typeface="Arial"/>
                <a:ea typeface="Arial"/>
                <a:cs typeface="Arial"/>
                <a:sym typeface="Arial"/>
              </a:defRPr>
            </a:lvl5pPr>
            <a:lvl6pPr marL="2286000" marR="0" lvl="5" indent="0" algn="l" rtl="0">
              <a:spcBef>
                <a:spcPts val="0"/>
              </a:spcBef>
              <a:buSzPct val="77777"/>
              <a:buNone/>
              <a:defRPr sz="1800" b="0" i="0" u="none" strike="noStrike" cap="none">
                <a:solidFill>
                  <a:schemeClr val="dk1"/>
                </a:solidFill>
                <a:latin typeface="Arial"/>
                <a:ea typeface="Arial"/>
                <a:cs typeface="Arial"/>
                <a:sym typeface="Arial"/>
              </a:defRPr>
            </a:lvl6pPr>
            <a:lvl7pPr marL="2743200" marR="0" lvl="6" indent="0" algn="l" rtl="0">
              <a:spcBef>
                <a:spcPts val="0"/>
              </a:spcBef>
              <a:buSzPct val="77777"/>
              <a:buNone/>
              <a:defRPr sz="1800" b="0" i="0" u="none" strike="noStrike" cap="none">
                <a:solidFill>
                  <a:schemeClr val="dk1"/>
                </a:solidFill>
                <a:latin typeface="Arial"/>
                <a:ea typeface="Arial"/>
                <a:cs typeface="Arial"/>
                <a:sym typeface="Arial"/>
              </a:defRPr>
            </a:lvl7pPr>
            <a:lvl8pPr marL="3200400" marR="0" lvl="7" indent="0" algn="l" rtl="0">
              <a:spcBef>
                <a:spcPts val="0"/>
              </a:spcBef>
              <a:buSzPct val="77777"/>
              <a:buNone/>
              <a:defRPr sz="1800" b="0" i="0" u="none" strike="noStrike" cap="none">
                <a:solidFill>
                  <a:schemeClr val="dk1"/>
                </a:solidFill>
                <a:latin typeface="Arial"/>
                <a:ea typeface="Arial"/>
                <a:cs typeface="Arial"/>
                <a:sym typeface="Arial"/>
              </a:defRPr>
            </a:lvl8pPr>
            <a:lvl9pPr marL="3657600" marR="0" lvl="8" indent="0" algn="l" rtl="0">
              <a:spcBef>
                <a:spcPts val="0"/>
              </a:spcBef>
              <a:buSzPct val="77777"/>
              <a:buNone/>
              <a:defRPr sz="1800" b="0" i="0" u="none" strike="noStrike" cap="none">
                <a:solidFill>
                  <a:schemeClr val="dk1"/>
                </a:solidFill>
                <a:latin typeface="Arial"/>
                <a:ea typeface="Arial"/>
                <a:cs typeface="Arial"/>
                <a:sym typeface="Arial"/>
              </a:defRPr>
            </a:lvl9pPr>
          </a:lstStyle>
          <a:p>
            <a:endParaRPr/>
          </a:p>
        </p:txBody>
      </p:sp>
      <p:sp>
        <p:nvSpPr>
          <p:cNvPr id="59" name="Shape 59"/>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SzPct val="116666"/>
              <a:buNone/>
              <a:defRPr sz="1200">
                <a:solidFill>
                  <a:srgbClr val="888888"/>
                </a:solidFill>
                <a:latin typeface="Arial"/>
                <a:ea typeface="Arial"/>
                <a:cs typeface="Arial"/>
                <a:sym typeface="Arial"/>
              </a:defRPr>
            </a:lvl1pPr>
            <a:lvl2pPr marL="457200" marR="0" lvl="1" indent="0" algn="l" rtl="0">
              <a:spcBef>
                <a:spcPts val="0"/>
              </a:spcBef>
              <a:buSzPct val="77777"/>
              <a:buNone/>
              <a:defRPr sz="1800" b="0" i="0" u="none" strike="noStrike" cap="none">
                <a:solidFill>
                  <a:schemeClr val="dk1"/>
                </a:solidFill>
                <a:latin typeface="Arial"/>
                <a:ea typeface="Arial"/>
                <a:cs typeface="Arial"/>
                <a:sym typeface="Arial"/>
              </a:defRPr>
            </a:lvl2pPr>
            <a:lvl3pPr marL="914400" marR="0" lvl="2" indent="0" algn="l" rtl="0">
              <a:spcBef>
                <a:spcPts val="0"/>
              </a:spcBef>
              <a:buSzPct val="77777"/>
              <a:buNone/>
              <a:defRPr sz="1800" b="0" i="0" u="none" strike="noStrike" cap="none">
                <a:solidFill>
                  <a:schemeClr val="dk1"/>
                </a:solidFill>
                <a:latin typeface="Arial"/>
                <a:ea typeface="Arial"/>
                <a:cs typeface="Arial"/>
                <a:sym typeface="Arial"/>
              </a:defRPr>
            </a:lvl3pPr>
            <a:lvl4pPr marL="1371600" marR="0" lvl="3" indent="0" algn="l" rtl="0">
              <a:spcBef>
                <a:spcPts val="0"/>
              </a:spcBef>
              <a:buSzPct val="77777"/>
              <a:buNone/>
              <a:defRPr sz="1800" b="0" i="0" u="none" strike="noStrike" cap="none">
                <a:solidFill>
                  <a:schemeClr val="dk1"/>
                </a:solidFill>
                <a:latin typeface="Arial"/>
                <a:ea typeface="Arial"/>
                <a:cs typeface="Arial"/>
                <a:sym typeface="Arial"/>
              </a:defRPr>
            </a:lvl4pPr>
            <a:lvl5pPr marL="1828800" marR="0" lvl="4" indent="0" algn="l" rtl="0">
              <a:spcBef>
                <a:spcPts val="0"/>
              </a:spcBef>
              <a:buSzPct val="77777"/>
              <a:buNone/>
              <a:defRPr sz="1800" b="0" i="0" u="none" strike="noStrike" cap="none">
                <a:solidFill>
                  <a:schemeClr val="dk1"/>
                </a:solidFill>
                <a:latin typeface="Arial"/>
                <a:ea typeface="Arial"/>
                <a:cs typeface="Arial"/>
                <a:sym typeface="Arial"/>
              </a:defRPr>
            </a:lvl5pPr>
            <a:lvl6pPr marL="2286000" marR="0" lvl="5" indent="0" algn="l" rtl="0">
              <a:spcBef>
                <a:spcPts val="0"/>
              </a:spcBef>
              <a:buSzPct val="77777"/>
              <a:buNone/>
              <a:defRPr sz="1800" b="0" i="0" u="none" strike="noStrike" cap="none">
                <a:solidFill>
                  <a:schemeClr val="dk1"/>
                </a:solidFill>
                <a:latin typeface="Arial"/>
                <a:ea typeface="Arial"/>
                <a:cs typeface="Arial"/>
                <a:sym typeface="Arial"/>
              </a:defRPr>
            </a:lvl6pPr>
            <a:lvl7pPr marL="2743200" marR="0" lvl="6" indent="0" algn="l" rtl="0">
              <a:spcBef>
                <a:spcPts val="0"/>
              </a:spcBef>
              <a:buSzPct val="77777"/>
              <a:buNone/>
              <a:defRPr sz="1800" b="0" i="0" u="none" strike="noStrike" cap="none">
                <a:solidFill>
                  <a:schemeClr val="dk1"/>
                </a:solidFill>
                <a:latin typeface="Arial"/>
                <a:ea typeface="Arial"/>
                <a:cs typeface="Arial"/>
                <a:sym typeface="Arial"/>
              </a:defRPr>
            </a:lvl7pPr>
            <a:lvl8pPr marL="3200400" marR="0" lvl="7" indent="0" algn="l" rtl="0">
              <a:spcBef>
                <a:spcPts val="0"/>
              </a:spcBef>
              <a:buSzPct val="77777"/>
              <a:buNone/>
              <a:defRPr sz="1800" b="0" i="0" u="none" strike="noStrike" cap="none">
                <a:solidFill>
                  <a:schemeClr val="dk1"/>
                </a:solidFill>
                <a:latin typeface="Arial"/>
                <a:ea typeface="Arial"/>
                <a:cs typeface="Arial"/>
                <a:sym typeface="Arial"/>
              </a:defRPr>
            </a:lvl8pPr>
            <a:lvl9pPr marL="3657600" marR="0" lvl="8" indent="0" algn="l" rtl="0">
              <a:spcBef>
                <a:spcPts val="0"/>
              </a:spcBef>
              <a:buSzPct val="77777"/>
              <a:buNone/>
              <a:defRPr sz="1800" b="0" i="0" u="none" strike="noStrike" cap="none">
                <a:solidFill>
                  <a:schemeClr val="dk1"/>
                </a:solidFill>
                <a:latin typeface="Arial"/>
                <a:ea typeface="Arial"/>
                <a:cs typeface="Arial"/>
                <a:sym typeface="Arial"/>
              </a:defRPr>
            </a:lvl9pPr>
          </a:lstStyle>
          <a:p>
            <a:endParaRPr/>
          </a:p>
        </p:txBody>
      </p:sp>
      <p:sp>
        <p:nvSpPr>
          <p:cNvPr id="60" name="Shape 60"/>
          <p:cNvSpPr txBox="1">
            <a:spLocks noGrp="1"/>
          </p:cNvSpPr>
          <p:nvPr>
            <p:ph type="sldNum" idx="12"/>
          </p:nvPr>
        </p:nvSpPr>
        <p:spPr>
          <a:xfrm>
            <a:off x="8610600" y="6356350"/>
            <a:ext cx="2743200"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Arial"/>
                <a:ea typeface="Arial"/>
                <a:cs typeface="Arial"/>
                <a:sym typeface="Arial"/>
              </a:rPr>
              <a:t>‹Nº›</a:t>
            </a:fld>
            <a:endParaRPr lang="en-US" sz="1200">
              <a:solidFill>
                <a:srgbClr val="888888"/>
              </a:solidFill>
              <a:latin typeface="Arial"/>
              <a:ea typeface="Arial"/>
              <a:cs typeface="Arial"/>
              <a:sym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picTx">
  <p:cSld name="Imagen con título">
    <p:spTree>
      <p:nvGrpSpPr>
        <p:cNvPr id="1" name="Shape 61"/>
        <p:cNvGrpSpPr/>
        <p:nvPr/>
      </p:nvGrpSpPr>
      <p:grpSpPr>
        <a:xfrm>
          <a:off x="0" y="0"/>
          <a:ext cx="0" cy="0"/>
          <a:chOff x="0" y="0"/>
          <a:chExt cx="0" cy="0"/>
        </a:xfrm>
      </p:grpSpPr>
      <p:sp>
        <p:nvSpPr>
          <p:cNvPr id="62" name="Shape 62"/>
          <p:cNvSpPr txBox="1">
            <a:spLocks noGrp="1"/>
          </p:cNvSpPr>
          <p:nvPr>
            <p:ph type="title"/>
          </p:nvPr>
        </p:nvSpPr>
        <p:spPr>
          <a:xfrm>
            <a:off x="839788" y="457200"/>
            <a:ext cx="3932237" cy="1600200"/>
          </a:xfrm>
          <a:prstGeom prst="rect">
            <a:avLst/>
          </a:prstGeom>
          <a:noFill/>
          <a:ln>
            <a:noFill/>
          </a:ln>
        </p:spPr>
        <p:txBody>
          <a:bodyPr wrap="square" lIns="91425" tIns="91425" rIns="91425" bIns="91425" anchor="b" anchorCtr="0"/>
          <a:lstStyle>
            <a:lvl1pPr marL="0" marR="0" lvl="0" indent="0" algn="l" rtl="0">
              <a:lnSpc>
                <a:spcPct val="90000"/>
              </a:lnSpc>
              <a:spcBef>
                <a:spcPts val="0"/>
              </a:spcBef>
              <a:buClr>
                <a:schemeClr val="dk1"/>
              </a:buClr>
              <a:buSzPct val="100000"/>
              <a:buFont typeface="Calibri"/>
              <a:buNone/>
              <a:defRPr sz="3200" b="0" i="0" u="none" strike="noStrike" cap="none">
                <a:solidFill>
                  <a:schemeClr val="dk1"/>
                </a:solidFill>
                <a:latin typeface="Calibri"/>
                <a:ea typeface="Calibri"/>
                <a:cs typeface="Calibri"/>
                <a:sym typeface="Calibri"/>
              </a:defRPr>
            </a:lvl1pPr>
            <a:lvl2pPr lvl="1" indent="0">
              <a:spcBef>
                <a:spcPts val="0"/>
              </a:spcBef>
              <a:buSzPct val="77777"/>
              <a:buNone/>
              <a:defRPr sz="1800"/>
            </a:lvl2pPr>
            <a:lvl3pPr lvl="2" indent="0">
              <a:spcBef>
                <a:spcPts val="0"/>
              </a:spcBef>
              <a:buSzPct val="77777"/>
              <a:buNone/>
              <a:defRPr sz="1800"/>
            </a:lvl3pPr>
            <a:lvl4pPr lvl="3" indent="0">
              <a:spcBef>
                <a:spcPts val="0"/>
              </a:spcBef>
              <a:buSzPct val="77777"/>
              <a:buNone/>
              <a:defRPr sz="1800"/>
            </a:lvl4pPr>
            <a:lvl5pPr lvl="4" indent="0">
              <a:spcBef>
                <a:spcPts val="0"/>
              </a:spcBef>
              <a:buSzPct val="77777"/>
              <a:buNone/>
              <a:defRPr sz="1800"/>
            </a:lvl5pPr>
            <a:lvl6pPr lvl="5" indent="0">
              <a:spcBef>
                <a:spcPts val="0"/>
              </a:spcBef>
              <a:buSzPct val="77777"/>
              <a:buNone/>
              <a:defRPr sz="1800"/>
            </a:lvl6pPr>
            <a:lvl7pPr lvl="6" indent="0">
              <a:spcBef>
                <a:spcPts val="0"/>
              </a:spcBef>
              <a:buSzPct val="77777"/>
              <a:buNone/>
              <a:defRPr sz="1800"/>
            </a:lvl7pPr>
            <a:lvl8pPr lvl="7" indent="0">
              <a:spcBef>
                <a:spcPts val="0"/>
              </a:spcBef>
              <a:buSzPct val="77777"/>
              <a:buNone/>
              <a:defRPr sz="1800"/>
            </a:lvl8pPr>
            <a:lvl9pPr lvl="8" indent="0">
              <a:spcBef>
                <a:spcPts val="0"/>
              </a:spcBef>
              <a:buSzPct val="77777"/>
              <a:buNone/>
              <a:defRPr sz="1800"/>
            </a:lvl9pPr>
          </a:lstStyle>
          <a:p>
            <a:endParaRPr/>
          </a:p>
        </p:txBody>
      </p:sp>
      <p:sp>
        <p:nvSpPr>
          <p:cNvPr id="63" name="Shape 63"/>
          <p:cNvSpPr>
            <a:spLocks noGrp="1"/>
          </p:cNvSpPr>
          <p:nvPr>
            <p:ph type="pic" idx="2"/>
          </p:nvPr>
        </p:nvSpPr>
        <p:spPr>
          <a:xfrm>
            <a:off x="5183188" y="987425"/>
            <a:ext cx="6172200" cy="4873625"/>
          </a:xfrm>
          <a:prstGeom prst="rect">
            <a:avLst/>
          </a:prstGeom>
          <a:noFill/>
          <a:ln>
            <a:noFill/>
          </a:ln>
        </p:spPr>
        <p:txBody>
          <a:bodyPr wrap="square" lIns="91425" tIns="91425" rIns="91425" bIns="91425" anchor="t" anchorCtr="0"/>
          <a:lstStyle>
            <a:lvl1pPr marL="0" marR="0" lvl="0" indent="0" algn="l" rtl="0">
              <a:lnSpc>
                <a:spcPct val="90000"/>
              </a:lnSpc>
              <a:spcBef>
                <a:spcPts val="1000"/>
              </a:spcBef>
              <a:buClr>
                <a:schemeClr val="dk1"/>
              </a:buClr>
              <a:buSzPct val="100000"/>
              <a:buFont typeface="Arial"/>
              <a:buNone/>
              <a:defRPr sz="3200" b="0" i="0" u="none" strike="noStrike" cap="none">
                <a:solidFill>
                  <a:schemeClr val="dk1"/>
                </a:solidFill>
                <a:latin typeface="Arial"/>
                <a:ea typeface="Arial"/>
                <a:cs typeface="Arial"/>
                <a:sym typeface="Arial"/>
              </a:defRPr>
            </a:lvl1pPr>
            <a:lvl2pPr marL="457200" marR="0" lvl="1" indent="0" algn="l" rtl="0">
              <a:lnSpc>
                <a:spcPct val="90000"/>
              </a:lnSpc>
              <a:spcBef>
                <a:spcPts val="500"/>
              </a:spcBef>
              <a:buClr>
                <a:schemeClr val="dk1"/>
              </a:buClr>
              <a:buSzPct val="100000"/>
              <a:buFont typeface="Arial"/>
              <a:buNone/>
              <a:defRPr sz="2800" b="0" i="0" u="none" strike="noStrike" cap="none">
                <a:solidFill>
                  <a:schemeClr val="dk1"/>
                </a:solidFill>
                <a:latin typeface="Arial"/>
                <a:ea typeface="Arial"/>
                <a:cs typeface="Arial"/>
                <a:sym typeface="Arial"/>
              </a:defRPr>
            </a:lvl2pPr>
            <a:lvl3pPr marL="914400" marR="0" lvl="2" indent="0" algn="l" rtl="0">
              <a:lnSpc>
                <a:spcPct val="90000"/>
              </a:lnSpc>
              <a:spcBef>
                <a:spcPts val="500"/>
              </a:spcBef>
              <a:buClr>
                <a:schemeClr val="dk1"/>
              </a:buClr>
              <a:buSzPct val="100000"/>
              <a:buFont typeface="Arial"/>
              <a:buNone/>
              <a:defRPr sz="2400" b="0" i="0" u="none" strike="noStrike" cap="none">
                <a:solidFill>
                  <a:schemeClr val="dk1"/>
                </a:solidFill>
                <a:latin typeface="Arial"/>
                <a:ea typeface="Arial"/>
                <a:cs typeface="Arial"/>
                <a:sym typeface="Arial"/>
              </a:defRPr>
            </a:lvl3pPr>
            <a:lvl4pPr marL="1371600" marR="0" lvl="3" indent="0" algn="l" rtl="0">
              <a:lnSpc>
                <a:spcPct val="90000"/>
              </a:lnSpc>
              <a:spcBef>
                <a:spcPts val="500"/>
              </a:spcBef>
              <a:buClr>
                <a:schemeClr val="dk1"/>
              </a:buClr>
              <a:buSzPct val="100000"/>
              <a:buFont typeface="Arial"/>
              <a:buNone/>
              <a:defRPr sz="2000" b="0" i="0" u="none" strike="noStrike" cap="none">
                <a:solidFill>
                  <a:schemeClr val="dk1"/>
                </a:solidFill>
                <a:latin typeface="Arial"/>
                <a:ea typeface="Arial"/>
                <a:cs typeface="Arial"/>
                <a:sym typeface="Arial"/>
              </a:defRPr>
            </a:lvl4pPr>
            <a:lvl5pPr marL="1828800" marR="0" lvl="4" indent="0" algn="l" rtl="0">
              <a:lnSpc>
                <a:spcPct val="90000"/>
              </a:lnSpc>
              <a:spcBef>
                <a:spcPts val="500"/>
              </a:spcBef>
              <a:buClr>
                <a:schemeClr val="dk1"/>
              </a:buClr>
              <a:buSzPct val="100000"/>
              <a:buFont typeface="Arial"/>
              <a:buNone/>
              <a:defRPr sz="2000" b="0" i="0" u="none" strike="noStrike" cap="none">
                <a:solidFill>
                  <a:schemeClr val="dk1"/>
                </a:solidFill>
                <a:latin typeface="Arial"/>
                <a:ea typeface="Arial"/>
                <a:cs typeface="Arial"/>
                <a:sym typeface="Arial"/>
              </a:defRPr>
            </a:lvl5pPr>
            <a:lvl6pPr marL="2286000" marR="0" lvl="5" indent="0" algn="l" rtl="0">
              <a:lnSpc>
                <a:spcPct val="90000"/>
              </a:lnSpc>
              <a:spcBef>
                <a:spcPts val="500"/>
              </a:spcBef>
              <a:buClr>
                <a:schemeClr val="dk1"/>
              </a:buClr>
              <a:buSzPct val="100000"/>
              <a:buFont typeface="Arial"/>
              <a:buNone/>
              <a:defRPr sz="2000" b="0" i="0" u="none" strike="noStrike" cap="none">
                <a:solidFill>
                  <a:schemeClr val="dk1"/>
                </a:solidFill>
                <a:latin typeface="Arial"/>
                <a:ea typeface="Arial"/>
                <a:cs typeface="Arial"/>
                <a:sym typeface="Arial"/>
              </a:defRPr>
            </a:lvl6pPr>
            <a:lvl7pPr marL="2743200" marR="0" lvl="6" indent="0" algn="l" rtl="0">
              <a:lnSpc>
                <a:spcPct val="90000"/>
              </a:lnSpc>
              <a:spcBef>
                <a:spcPts val="500"/>
              </a:spcBef>
              <a:buClr>
                <a:schemeClr val="dk1"/>
              </a:buClr>
              <a:buSzPct val="100000"/>
              <a:buFont typeface="Arial"/>
              <a:buNone/>
              <a:defRPr sz="2000" b="0" i="0" u="none" strike="noStrike" cap="none">
                <a:solidFill>
                  <a:schemeClr val="dk1"/>
                </a:solidFill>
                <a:latin typeface="Arial"/>
                <a:ea typeface="Arial"/>
                <a:cs typeface="Arial"/>
                <a:sym typeface="Arial"/>
              </a:defRPr>
            </a:lvl7pPr>
            <a:lvl8pPr marL="3200400" marR="0" lvl="7" indent="0" algn="l" rtl="0">
              <a:lnSpc>
                <a:spcPct val="90000"/>
              </a:lnSpc>
              <a:spcBef>
                <a:spcPts val="500"/>
              </a:spcBef>
              <a:buClr>
                <a:schemeClr val="dk1"/>
              </a:buClr>
              <a:buSzPct val="100000"/>
              <a:buFont typeface="Arial"/>
              <a:buNone/>
              <a:defRPr sz="2000" b="0" i="0" u="none" strike="noStrike" cap="none">
                <a:solidFill>
                  <a:schemeClr val="dk1"/>
                </a:solidFill>
                <a:latin typeface="Arial"/>
                <a:ea typeface="Arial"/>
                <a:cs typeface="Arial"/>
                <a:sym typeface="Arial"/>
              </a:defRPr>
            </a:lvl8pPr>
            <a:lvl9pPr marL="3657600" marR="0" lvl="8" indent="0" algn="l" rtl="0">
              <a:lnSpc>
                <a:spcPct val="90000"/>
              </a:lnSpc>
              <a:spcBef>
                <a:spcPts val="500"/>
              </a:spcBef>
              <a:buClr>
                <a:schemeClr val="dk1"/>
              </a:buClr>
              <a:buSzPct val="100000"/>
              <a:buFont typeface="Arial"/>
              <a:buNone/>
              <a:defRPr sz="2000" b="0" i="0" u="none" strike="noStrike" cap="none">
                <a:solidFill>
                  <a:schemeClr val="dk1"/>
                </a:solidFill>
                <a:latin typeface="Arial"/>
                <a:ea typeface="Arial"/>
                <a:cs typeface="Arial"/>
                <a:sym typeface="Arial"/>
              </a:defRPr>
            </a:lvl9pPr>
          </a:lstStyle>
          <a:p>
            <a:endParaRPr/>
          </a:p>
        </p:txBody>
      </p:sp>
      <p:sp>
        <p:nvSpPr>
          <p:cNvPr id="64" name="Shape 64"/>
          <p:cNvSpPr txBox="1">
            <a:spLocks noGrp="1"/>
          </p:cNvSpPr>
          <p:nvPr>
            <p:ph type="body" idx="1"/>
          </p:nvPr>
        </p:nvSpPr>
        <p:spPr>
          <a:xfrm>
            <a:off x="839788" y="2057400"/>
            <a:ext cx="3932237" cy="3811588"/>
          </a:xfrm>
          <a:prstGeom prst="rect">
            <a:avLst/>
          </a:prstGeom>
          <a:noFill/>
          <a:ln>
            <a:noFill/>
          </a:ln>
        </p:spPr>
        <p:txBody>
          <a:bodyPr wrap="square" lIns="91425" tIns="91425" rIns="91425" bIns="91425" anchor="t" anchorCtr="0"/>
          <a:lstStyle>
            <a:lvl1pPr marL="0" marR="0" lvl="0" indent="0" algn="l" rtl="0">
              <a:lnSpc>
                <a:spcPct val="90000"/>
              </a:lnSpc>
              <a:spcBef>
                <a:spcPts val="1000"/>
              </a:spcBef>
              <a:buClr>
                <a:schemeClr val="dk1"/>
              </a:buClr>
              <a:buSzPct val="100000"/>
              <a:buFont typeface="Arial"/>
              <a:buNone/>
              <a:defRPr sz="1600" b="0" i="0" u="none" strike="noStrike" cap="none">
                <a:solidFill>
                  <a:schemeClr val="dk1"/>
                </a:solidFill>
                <a:latin typeface="Arial"/>
                <a:ea typeface="Arial"/>
                <a:cs typeface="Arial"/>
                <a:sym typeface="Arial"/>
              </a:defRPr>
            </a:lvl1pPr>
            <a:lvl2pPr marL="457200" marR="0" lvl="1" indent="0" algn="l" rtl="0">
              <a:lnSpc>
                <a:spcPct val="90000"/>
              </a:lnSpc>
              <a:spcBef>
                <a:spcPts val="500"/>
              </a:spcBef>
              <a:buClr>
                <a:schemeClr val="dk1"/>
              </a:buClr>
              <a:buSzPct val="100000"/>
              <a:buFont typeface="Arial"/>
              <a:buNone/>
              <a:defRPr sz="1400" b="0" i="0" u="none" strike="noStrike" cap="none">
                <a:solidFill>
                  <a:schemeClr val="dk1"/>
                </a:solidFill>
                <a:latin typeface="Arial"/>
                <a:ea typeface="Arial"/>
                <a:cs typeface="Arial"/>
                <a:sym typeface="Arial"/>
              </a:defRPr>
            </a:lvl2pPr>
            <a:lvl3pPr marL="914400" marR="0" lvl="2" indent="0" algn="l" rtl="0">
              <a:lnSpc>
                <a:spcPct val="90000"/>
              </a:lnSpc>
              <a:spcBef>
                <a:spcPts val="500"/>
              </a:spcBef>
              <a:buClr>
                <a:schemeClr val="dk1"/>
              </a:buClr>
              <a:buSzPct val="100000"/>
              <a:buFont typeface="Arial"/>
              <a:buNone/>
              <a:defRPr sz="1200" b="0" i="0" u="none" strike="noStrike" cap="none">
                <a:solidFill>
                  <a:schemeClr val="dk1"/>
                </a:solidFill>
                <a:latin typeface="Arial"/>
                <a:ea typeface="Arial"/>
                <a:cs typeface="Arial"/>
                <a:sym typeface="Arial"/>
              </a:defRPr>
            </a:lvl3pPr>
            <a:lvl4pPr marL="1371600" marR="0" lvl="3" indent="0" algn="l" rtl="0">
              <a:lnSpc>
                <a:spcPct val="90000"/>
              </a:lnSpc>
              <a:spcBef>
                <a:spcPts val="500"/>
              </a:spcBef>
              <a:buClr>
                <a:schemeClr val="dk1"/>
              </a:buClr>
              <a:buSzPct val="100000"/>
              <a:buFont typeface="Arial"/>
              <a:buNone/>
              <a:defRPr sz="1000" b="0" i="0" u="none" strike="noStrike" cap="none">
                <a:solidFill>
                  <a:schemeClr val="dk1"/>
                </a:solidFill>
                <a:latin typeface="Arial"/>
                <a:ea typeface="Arial"/>
                <a:cs typeface="Arial"/>
                <a:sym typeface="Arial"/>
              </a:defRPr>
            </a:lvl4pPr>
            <a:lvl5pPr marL="1828800" marR="0" lvl="4" indent="0" algn="l" rtl="0">
              <a:lnSpc>
                <a:spcPct val="90000"/>
              </a:lnSpc>
              <a:spcBef>
                <a:spcPts val="500"/>
              </a:spcBef>
              <a:buClr>
                <a:schemeClr val="dk1"/>
              </a:buClr>
              <a:buSzPct val="100000"/>
              <a:buFont typeface="Arial"/>
              <a:buNone/>
              <a:defRPr sz="1000" b="0" i="0" u="none" strike="noStrike" cap="none">
                <a:solidFill>
                  <a:schemeClr val="dk1"/>
                </a:solidFill>
                <a:latin typeface="Arial"/>
                <a:ea typeface="Arial"/>
                <a:cs typeface="Arial"/>
                <a:sym typeface="Arial"/>
              </a:defRPr>
            </a:lvl5pPr>
            <a:lvl6pPr marL="2286000" marR="0" lvl="5" indent="0" algn="l" rtl="0">
              <a:lnSpc>
                <a:spcPct val="90000"/>
              </a:lnSpc>
              <a:spcBef>
                <a:spcPts val="500"/>
              </a:spcBef>
              <a:buClr>
                <a:schemeClr val="dk1"/>
              </a:buClr>
              <a:buSzPct val="100000"/>
              <a:buFont typeface="Arial"/>
              <a:buNone/>
              <a:defRPr sz="1000" b="0" i="0" u="none" strike="noStrike" cap="none">
                <a:solidFill>
                  <a:schemeClr val="dk1"/>
                </a:solidFill>
                <a:latin typeface="Arial"/>
                <a:ea typeface="Arial"/>
                <a:cs typeface="Arial"/>
                <a:sym typeface="Arial"/>
              </a:defRPr>
            </a:lvl6pPr>
            <a:lvl7pPr marL="2743200" marR="0" lvl="6" indent="0" algn="l" rtl="0">
              <a:lnSpc>
                <a:spcPct val="90000"/>
              </a:lnSpc>
              <a:spcBef>
                <a:spcPts val="500"/>
              </a:spcBef>
              <a:buClr>
                <a:schemeClr val="dk1"/>
              </a:buClr>
              <a:buSzPct val="100000"/>
              <a:buFont typeface="Arial"/>
              <a:buNone/>
              <a:defRPr sz="1000" b="0" i="0" u="none" strike="noStrike" cap="none">
                <a:solidFill>
                  <a:schemeClr val="dk1"/>
                </a:solidFill>
                <a:latin typeface="Arial"/>
                <a:ea typeface="Arial"/>
                <a:cs typeface="Arial"/>
                <a:sym typeface="Arial"/>
              </a:defRPr>
            </a:lvl7pPr>
            <a:lvl8pPr marL="3200400" marR="0" lvl="7" indent="0" algn="l" rtl="0">
              <a:lnSpc>
                <a:spcPct val="90000"/>
              </a:lnSpc>
              <a:spcBef>
                <a:spcPts val="500"/>
              </a:spcBef>
              <a:buClr>
                <a:schemeClr val="dk1"/>
              </a:buClr>
              <a:buSzPct val="100000"/>
              <a:buFont typeface="Arial"/>
              <a:buNone/>
              <a:defRPr sz="1000" b="0" i="0" u="none" strike="noStrike" cap="none">
                <a:solidFill>
                  <a:schemeClr val="dk1"/>
                </a:solidFill>
                <a:latin typeface="Arial"/>
                <a:ea typeface="Arial"/>
                <a:cs typeface="Arial"/>
                <a:sym typeface="Arial"/>
              </a:defRPr>
            </a:lvl8pPr>
            <a:lvl9pPr marL="3657600" marR="0" lvl="8" indent="0" algn="l" rtl="0">
              <a:lnSpc>
                <a:spcPct val="90000"/>
              </a:lnSpc>
              <a:spcBef>
                <a:spcPts val="500"/>
              </a:spcBef>
              <a:buClr>
                <a:schemeClr val="dk1"/>
              </a:buClr>
              <a:buSzPct val="100000"/>
              <a:buFont typeface="Arial"/>
              <a:buNone/>
              <a:defRPr sz="1000" b="0" i="0" u="none" strike="noStrike" cap="none">
                <a:solidFill>
                  <a:schemeClr val="dk1"/>
                </a:solidFill>
                <a:latin typeface="Arial"/>
                <a:ea typeface="Arial"/>
                <a:cs typeface="Arial"/>
                <a:sym typeface="Arial"/>
              </a:defRPr>
            </a:lvl9pPr>
          </a:lstStyle>
          <a:p>
            <a:endParaRPr/>
          </a:p>
        </p:txBody>
      </p:sp>
      <p:sp>
        <p:nvSpPr>
          <p:cNvPr id="65" name="Shape 65"/>
          <p:cNvSpPr txBox="1">
            <a:spLocks noGrp="1"/>
          </p:cNvSpPr>
          <p:nvPr>
            <p:ph type="dt" idx="10"/>
          </p:nvPr>
        </p:nvSpPr>
        <p:spPr>
          <a:xfrm>
            <a:off x="838200" y="6356350"/>
            <a:ext cx="2743200" cy="365125"/>
          </a:xfrm>
          <a:prstGeom prst="rect">
            <a:avLst/>
          </a:prstGeom>
          <a:noFill/>
          <a:ln>
            <a:noFill/>
          </a:ln>
        </p:spPr>
        <p:txBody>
          <a:bodyPr wrap="square" lIns="91425" tIns="91425" rIns="91425" bIns="91425" anchor="ctr" anchorCtr="0"/>
          <a:lstStyle>
            <a:lvl1pPr marL="0" marR="0" lvl="0" indent="0" algn="l" rtl="0">
              <a:spcBef>
                <a:spcPts val="0"/>
              </a:spcBef>
              <a:buSzPct val="116666"/>
              <a:buNone/>
              <a:defRPr sz="1200">
                <a:solidFill>
                  <a:srgbClr val="888888"/>
                </a:solidFill>
                <a:latin typeface="Arial"/>
                <a:ea typeface="Arial"/>
                <a:cs typeface="Arial"/>
                <a:sym typeface="Arial"/>
              </a:defRPr>
            </a:lvl1pPr>
            <a:lvl2pPr marL="457200" marR="0" lvl="1" indent="0" algn="l" rtl="0">
              <a:spcBef>
                <a:spcPts val="0"/>
              </a:spcBef>
              <a:buSzPct val="77777"/>
              <a:buNone/>
              <a:defRPr sz="1800" b="0" i="0" u="none" strike="noStrike" cap="none">
                <a:solidFill>
                  <a:schemeClr val="dk1"/>
                </a:solidFill>
                <a:latin typeface="Arial"/>
                <a:ea typeface="Arial"/>
                <a:cs typeface="Arial"/>
                <a:sym typeface="Arial"/>
              </a:defRPr>
            </a:lvl2pPr>
            <a:lvl3pPr marL="914400" marR="0" lvl="2" indent="0" algn="l" rtl="0">
              <a:spcBef>
                <a:spcPts val="0"/>
              </a:spcBef>
              <a:buSzPct val="77777"/>
              <a:buNone/>
              <a:defRPr sz="1800" b="0" i="0" u="none" strike="noStrike" cap="none">
                <a:solidFill>
                  <a:schemeClr val="dk1"/>
                </a:solidFill>
                <a:latin typeface="Arial"/>
                <a:ea typeface="Arial"/>
                <a:cs typeface="Arial"/>
                <a:sym typeface="Arial"/>
              </a:defRPr>
            </a:lvl3pPr>
            <a:lvl4pPr marL="1371600" marR="0" lvl="3" indent="0" algn="l" rtl="0">
              <a:spcBef>
                <a:spcPts val="0"/>
              </a:spcBef>
              <a:buSzPct val="77777"/>
              <a:buNone/>
              <a:defRPr sz="1800" b="0" i="0" u="none" strike="noStrike" cap="none">
                <a:solidFill>
                  <a:schemeClr val="dk1"/>
                </a:solidFill>
                <a:latin typeface="Arial"/>
                <a:ea typeface="Arial"/>
                <a:cs typeface="Arial"/>
                <a:sym typeface="Arial"/>
              </a:defRPr>
            </a:lvl4pPr>
            <a:lvl5pPr marL="1828800" marR="0" lvl="4" indent="0" algn="l" rtl="0">
              <a:spcBef>
                <a:spcPts val="0"/>
              </a:spcBef>
              <a:buSzPct val="77777"/>
              <a:buNone/>
              <a:defRPr sz="1800" b="0" i="0" u="none" strike="noStrike" cap="none">
                <a:solidFill>
                  <a:schemeClr val="dk1"/>
                </a:solidFill>
                <a:latin typeface="Arial"/>
                <a:ea typeface="Arial"/>
                <a:cs typeface="Arial"/>
                <a:sym typeface="Arial"/>
              </a:defRPr>
            </a:lvl5pPr>
            <a:lvl6pPr marL="2286000" marR="0" lvl="5" indent="0" algn="l" rtl="0">
              <a:spcBef>
                <a:spcPts val="0"/>
              </a:spcBef>
              <a:buSzPct val="77777"/>
              <a:buNone/>
              <a:defRPr sz="1800" b="0" i="0" u="none" strike="noStrike" cap="none">
                <a:solidFill>
                  <a:schemeClr val="dk1"/>
                </a:solidFill>
                <a:latin typeface="Arial"/>
                <a:ea typeface="Arial"/>
                <a:cs typeface="Arial"/>
                <a:sym typeface="Arial"/>
              </a:defRPr>
            </a:lvl6pPr>
            <a:lvl7pPr marL="2743200" marR="0" lvl="6" indent="0" algn="l" rtl="0">
              <a:spcBef>
                <a:spcPts val="0"/>
              </a:spcBef>
              <a:buSzPct val="77777"/>
              <a:buNone/>
              <a:defRPr sz="1800" b="0" i="0" u="none" strike="noStrike" cap="none">
                <a:solidFill>
                  <a:schemeClr val="dk1"/>
                </a:solidFill>
                <a:latin typeface="Arial"/>
                <a:ea typeface="Arial"/>
                <a:cs typeface="Arial"/>
                <a:sym typeface="Arial"/>
              </a:defRPr>
            </a:lvl7pPr>
            <a:lvl8pPr marL="3200400" marR="0" lvl="7" indent="0" algn="l" rtl="0">
              <a:spcBef>
                <a:spcPts val="0"/>
              </a:spcBef>
              <a:buSzPct val="77777"/>
              <a:buNone/>
              <a:defRPr sz="1800" b="0" i="0" u="none" strike="noStrike" cap="none">
                <a:solidFill>
                  <a:schemeClr val="dk1"/>
                </a:solidFill>
                <a:latin typeface="Arial"/>
                <a:ea typeface="Arial"/>
                <a:cs typeface="Arial"/>
                <a:sym typeface="Arial"/>
              </a:defRPr>
            </a:lvl8pPr>
            <a:lvl9pPr marL="3657600" marR="0" lvl="8" indent="0" algn="l" rtl="0">
              <a:spcBef>
                <a:spcPts val="0"/>
              </a:spcBef>
              <a:buSzPct val="77777"/>
              <a:buNone/>
              <a:defRPr sz="1800" b="0" i="0" u="none" strike="noStrike" cap="none">
                <a:solidFill>
                  <a:schemeClr val="dk1"/>
                </a:solidFill>
                <a:latin typeface="Arial"/>
                <a:ea typeface="Arial"/>
                <a:cs typeface="Arial"/>
                <a:sym typeface="Arial"/>
              </a:defRPr>
            </a:lvl9pPr>
          </a:lstStyle>
          <a:p>
            <a:endParaRPr/>
          </a:p>
        </p:txBody>
      </p:sp>
      <p:sp>
        <p:nvSpPr>
          <p:cNvPr id="66" name="Shape 66"/>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SzPct val="116666"/>
              <a:buNone/>
              <a:defRPr sz="1200">
                <a:solidFill>
                  <a:srgbClr val="888888"/>
                </a:solidFill>
                <a:latin typeface="Arial"/>
                <a:ea typeface="Arial"/>
                <a:cs typeface="Arial"/>
                <a:sym typeface="Arial"/>
              </a:defRPr>
            </a:lvl1pPr>
            <a:lvl2pPr marL="457200" marR="0" lvl="1" indent="0" algn="l" rtl="0">
              <a:spcBef>
                <a:spcPts val="0"/>
              </a:spcBef>
              <a:buSzPct val="77777"/>
              <a:buNone/>
              <a:defRPr sz="1800" b="0" i="0" u="none" strike="noStrike" cap="none">
                <a:solidFill>
                  <a:schemeClr val="dk1"/>
                </a:solidFill>
                <a:latin typeface="Arial"/>
                <a:ea typeface="Arial"/>
                <a:cs typeface="Arial"/>
                <a:sym typeface="Arial"/>
              </a:defRPr>
            </a:lvl2pPr>
            <a:lvl3pPr marL="914400" marR="0" lvl="2" indent="0" algn="l" rtl="0">
              <a:spcBef>
                <a:spcPts val="0"/>
              </a:spcBef>
              <a:buSzPct val="77777"/>
              <a:buNone/>
              <a:defRPr sz="1800" b="0" i="0" u="none" strike="noStrike" cap="none">
                <a:solidFill>
                  <a:schemeClr val="dk1"/>
                </a:solidFill>
                <a:latin typeface="Arial"/>
                <a:ea typeface="Arial"/>
                <a:cs typeface="Arial"/>
                <a:sym typeface="Arial"/>
              </a:defRPr>
            </a:lvl3pPr>
            <a:lvl4pPr marL="1371600" marR="0" lvl="3" indent="0" algn="l" rtl="0">
              <a:spcBef>
                <a:spcPts val="0"/>
              </a:spcBef>
              <a:buSzPct val="77777"/>
              <a:buNone/>
              <a:defRPr sz="1800" b="0" i="0" u="none" strike="noStrike" cap="none">
                <a:solidFill>
                  <a:schemeClr val="dk1"/>
                </a:solidFill>
                <a:latin typeface="Arial"/>
                <a:ea typeface="Arial"/>
                <a:cs typeface="Arial"/>
                <a:sym typeface="Arial"/>
              </a:defRPr>
            </a:lvl4pPr>
            <a:lvl5pPr marL="1828800" marR="0" lvl="4" indent="0" algn="l" rtl="0">
              <a:spcBef>
                <a:spcPts val="0"/>
              </a:spcBef>
              <a:buSzPct val="77777"/>
              <a:buNone/>
              <a:defRPr sz="1800" b="0" i="0" u="none" strike="noStrike" cap="none">
                <a:solidFill>
                  <a:schemeClr val="dk1"/>
                </a:solidFill>
                <a:latin typeface="Arial"/>
                <a:ea typeface="Arial"/>
                <a:cs typeface="Arial"/>
                <a:sym typeface="Arial"/>
              </a:defRPr>
            </a:lvl5pPr>
            <a:lvl6pPr marL="2286000" marR="0" lvl="5" indent="0" algn="l" rtl="0">
              <a:spcBef>
                <a:spcPts val="0"/>
              </a:spcBef>
              <a:buSzPct val="77777"/>
              <a:buNone/>
              <a:defRPr sz="1800" b="0" i="0" u="none" strike="noStrike" cap="none">
                <a:solidFill>
                  <a:schemeClr val="dk1"/>
                </a:solidFill>
                <a:latin typeface="Arial"/>
                <a:ea typeface="Arial"/>
                <a:cs typeface="Arial"/>
                <a:sym typeface="Arial"/>
              </a:defRPr>
            </a:lvl6pPr>
            <a:lvl7pPr marL="2743200" marR="0" lvl="6" indent="0" algn="l" rtl="0">
              <a:spcBef>
                <a:spcPts val="0"/>
              </a:spcBef>
              <a:buSzPct val="77777"/>
              <a:buNone/>
              <a:defRPr sz="1800" b="0" i="0" u="none" strike="noStrike" cap="none">
                <a:solidFill>
                  <a:schemeClr val="dk1"/>
                </a:solidFill>
                <a:latin typeface="Arial"/>
                <a:ea typeface="Arial"/>
                <a:cs typeface="Arial"/>
                <a:sym typeface="Arial"/>
              </a:defRPr>
            </a:lvl7pPr>
            <a:lvl8pPr marL="3200400" marR="0" lvl="7" indent="0" algn="l" rtl="0">
              <a:spcBef>
                <a:spcPts val="0"/>
              </a:spcBef>
              <a:buSzPct val="77777"/>
              <a:buNone/>
              <a:defRPr sz="1800" b="0" i="0" u="none" strike="noStrike" cap="none">
                <a:solidFill>
                  <a:schemeClr val="dk1"/>
                </a:solidFill>
                <a:latin typeface="Arial"/>
                <a:ea typeface="Arial"/>
                <a:cs typeface="Arial"/>
                <a:sym typeface="Arial"/>
              </a:defRPr>
            </a:lvl8pPr>
            <a:lvl9pPr marL="3657600" marR="0" lvl="8" indent="0" algn="l" rtl="0">
              <a:spcBef>
                <a:spcPts val="0"/>
              </a:spcBef>
              <a:buSzPct val="77777"/>
              <a:buNone/>
              <a:defRPr sz="1800" b="0" i="0" u="none" strike="noStrike" cap="none">
                <a:solidFill>
                  <a:schemeClr val="dk1"/>
                </a:solidFill>
                <a:latin typeface="Arial"/>
                <a:ea typeface="Arial"/>
                <a:cs typeface="Arial"/>
                <a:sym typeface="Arial"/>
              </a:defRPr>
            </a:lvl9pPr>
          </a:lstStyle>
          <a:p>
            <a:endParaRPr/>
          </a:p>
        </p:txBody>
      </p:sp>
      <p:sp>
        <p:nvSpPr>
          <p:cNvPr id="67" name="Shape 67"/>
          <p:cNvSpPr txBox="1">
            <a:spLocks noGrp="1"/>
          </p:cNvSpPr>
          <p:nvPr>
            <p:ph type="sldNum" idx="12"/>
          </p:nvPr>
        </p:nvSpPr>
        <p:spPr>
          <a:xfrm>
            <a:off x="8610600" y="6356350"/>
            <a:ext cx="2743200"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Arial"/>
                <a:ea typeface="Arial"/>
                <a:cs typeface="Arial"/>
                <a:sym typeface="Arial"/>
              </a:rPr>
              <a:t>‹Nº›</a:t>
            </a:fld>
            <a:endParaRPr lang="en-US" sz="1200">
              <a:solidFill>
                <a:srgbClr val="888888"/>
              </a:solidFill>
              <a:latin typeface="Arial"/>
              <a:ea typeface="Arial"/>
              <a:cs typeface="Arial"/>
              <a:sym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vertTx">
  <p:cSld name="Título y texto vertical">
    <p:spTree>
      <p:nvGrpSpPr>
        <p:cNvPr id="1" name="Shape 68"/>
        <p:cNvGrpSpPr/>
        <p:nvPr/>
      </p:nvGrpSpPr>
      <p:grpSpPr>
        <a:xfrm>
          <a:off x="0" y="0"/>
          <a:ext cx="0" cy="0"/>
          <a:chOff x="0" y="0"/>
          <a:chExt cx="0" cy="0"/>
        </a:xfrm>
      </p:grpSpPr>
      <p:sp>
        <p:nvSpPr>
          <p:cNvPr id="69" name="Shape 69"/>
          <p:cNvSpPr txBox="1">
            <a:spLocks noGrp="1"/>
          </p:cNvSpPr>
          <p:nvPr>
            <p:ph type="title"/>
          </p:nvPr>
        </p:nvSpPr>
        <p:spPr>
          <a:xfrm>
            <a:off x="838200" y="365125"/>
            <a:ext cx="10515600" cy="1325563"/>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dk1"/>
              </a:buClr>
              <a:buSzPct val="100000"/>
              <a:buFont typeface="Calibri"/>
              <a:buNone/>
              <a:defRPr sz="4400" b="0" i="0" u="none" strike="noStrike" cap="none">
                <a:solidFill>
                  <a:schemeClr val="dk1"/>
                </a:solidFill>
                <a:latin typeface="Calibri"/>
                <a:ea typeface="Calibri"/>
                <a:cs typeface="Calibri"/>
                <a:sym typeface="Calibri"/>
              </a:defRPr>
            </a:lvl1pPr>
            <a:lvl2pPr lvl="1" indent="0">
              <a:spcBef>
                <a:spcPts val="0"/>
              </a:spcBef>
              <a:buSzPct val="77777"/>
              <a:buNone/>
              <a:defRPr sz="1800"/>
            </a:lvl2pPr>
            <a:lvl3pPr lvl="2" indent="0">
              <a:spcBef>
                <a:spcPts val="0"/>
              </a:spcBef>
              <a:buSzPct val="77777"/>
              <a:buNone/>
              <a:defRPr sz="1800"/>
            </a:lvl3pPr>
            <a:lvl4pPr lvl="3" indent="0">
              <a:spcBef>
                <a:spcPts val="0"/>
              </a:spcBef>
              <a:buSzPct val="77777"/>
              <a:buNone/>
              <a:defRPr sz="1800"/>
            </a:lvl4pPr>
            <a:lvl5pPr lvl="4" indent="0">
              <a:spcBef>
                <a:spcPts val="0"/>
              </a:spcBef>
              <a:buSzPct val="77777"/>
              <a:buNone/>
              <a:defRPr sz="1800"/>
            </a:lvl5pPr>
            <a:lvl6pPr lvl="5" indent="0">
              <a:spcBef>
                <a:spcPts val="0"/>
              </a:spcBef>
              <a:buSzPct val="77777"/>
              <a:buNone/>
              <a:defRPr sz="1800"/>
            </a:lvl6pPr>
            <a:lvl7pPr lvl="6" indent="0">
              <a:spcBef>
                <a:spcPts val="0"/>
              </a:spcBef>
              <a:buSzPct val="77777"/>
              <a:buNone/>
              <a:defRPr sz="1800"/>
            </a:lvl7pPr>
            <a:lvl8pPr lvl="7" indent="0">
              <a:spcBef>
                <a:spcPts val="0"/>
              </a:spcBef>
              <a:buSzPct val="77777"/>
              <a:buNone/>
              <a:defRPr sz="1800"/>
            </a:lvl8pPr>
            <a:lvl9pPr lvl="8" indent="0">
              <a:spcBef>
                <a:spcPts val="0"/>
              </a:spcBef>
              <a:buSzPct val="77777"/>
              <a:buNone/>
              <a:defRPr sz="1800"/>
            </a:lvl9pPr>
          </a:lstStyle>
          <a:p>
            <a:endParaRPr/>
          </a:p>
        </p:txBody>
      </p:sp>
      <p:sp>
        <p:nvSpPr>
          <p:cNvPr id="70" name="Shape 70"/>
          <p:cNvSpPr txBox="1">
            <a:spLocks noGrp="1"/>
          </p:cNvSpPr>
          <p:nvPr>
            <p:ph type="body" idx="1"/>
          </p:nvPr>
        </p:nvSpPr>
        <p:spPr>
          <a:xfrm rot="5400000">
            <a:off x="3920331" y="-1256506"/>
            <a:ext cx="4351338" cy="10515600"/>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Arial"/>
                <a:ea typeface="Arial"/>
                <a:cs typeface="Arial"/>
                <a:sym typeface="Arial"/>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Arial"/>
                <a:ea typeface="Arial"/>
                <a:cs typeface="Arial"/>
                <a:sym typeface="Arial"/>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Arial"/>
                <a:ea typeface="Arial"/>
                <a:cs typeface="Arial"/>
                <a:sym typeface="Arial"/>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Arial"/>
                <a:ea typeface="Arial"/>
                <a:cs typeface="Arial"/>
                <a:sym typeface="Arial"/>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Arial"/>
                <a:ea typeface="Arial"/>
                <a:cs typeface="Arial"/>
                <a:sym typeface="Arial"/>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Arial"/>
                <a:ea typeface="Arial"/>
                <a:cs typeface="Arial"/>
                <a:sym typeface="Arial"/>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Arial"/>
                <a:ea typeface="Arial"/>
                <a:cs typeface="Arial"/>
                <a:sym typeface="Arial"/>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71" name="Shape 71"/>
          <p:cNvSpPr txBox="1">
            <a:spLocks noGrp="1"/>
          </p:cNvSpPr>
          <p:nvPr>
            <p:ph type="dt" idx="10"/>
          </p:nvPr>
        </p:nvSpPr>
        <p:spPr>
          <a:xfrm>
            <a:off x="838200" y="6356350"/>
            <a:ext cx="2743200" cy="365125"/>
          </a:xfrm>
          <a:prstGeom prst="rect">
            <a:avLst/>
          </a:prstGeom>
          <a:noFill/>
          <a:ln>
            <a:noFill/>
          </a:ln>
        </p:spPr>
        <p:txBody>
          <a:bodyPr wrap="square" lIns="91425" tIns="91425" rIns="91425" bIns="91425" anchor="ctr" anchorCtr="0"/>
          <a:lstStyle>
            <a:lvl1pPr marL="0" marR="0" lvl="0" indent="0" algn="l" rtl="0">
              <a:spcBef>
                <a:spcPts val="0"/>
              </a:spcBef>
              <a:buSzPct val="116666"/>
              <a:buNone/>
              <a:defRPr sz="1200">
                <a:solidFill>
                  <a:srgbClr val="888888"/>
                </a:solidFill>
                <a:latin typeface="Arial"/>
                <a:ea typeface="Arial"/>
                <a:cs typeface="Arial"/>
                <a:sym typeface="Arial"/>
              </a:defRPr>
            </a:lvl1pPr>
            <a:lvl2pPr marL="457200" marR="0" lvl="1" indent="0" algn="l" rtl="0">
              <a:spcBef>
                <a:spcPts val="0"/>
              </a:spcBef>
              <a:buSzPct val="77777"/>
              <a:buNone/>
              <a:defRPr sz="1800" b="0" i="0" u="none" strike="noStrike" cap="none">
                <a:solidFill>
                  <a:schemeClr val="dk1"/>
                </a:solidFill>
                <a:latin typeface="Arial"/>
                <a:ea typeface="Arial"/>
                <a:cs typeface="Arial"/>
                <a:sym typeface="Arial"/>
              </a:defRPr>
            </a:lvl2pPr>
            <a:lvl3pPr marL="914400" marR="0" lvl="2" indent="0" algn="l" rtl="0">
              <a:spcBef>
                <a:spcPts val="0"/>
              </a:spcBef>
              <a:buSzPct val="77777"/>
              <a:buNone/>
              <a:defRPr sz="1800" b="0" i="0" u="none" strike="noStrike" cap="none">
                <a:solidFill>
                  <a:schemeClr val="dk1"/>
                </a:solidFill>
                <a:latin typeface="Arial"/>
                <a:ea typeface="Arial"/>
                <a:cs typeface="Arial"/>
                <a:sym typeface="Arial"/>
              </a:defRPr>
            </a:lvl3pPr>
            <a:lvl4pPr marL="1371600" marR="0" lvl="3" indent="0" algn="l" rtl="0">
              <a:spcBef>
                <a:spcPts val="0"/>
              </a:spcBef>
              <a:buSzPct val="77777"/>
              <a:buNone/>
              <a:defRPr sz="1800" b="0" i="0" u="none" strike="noStrike" cap="none">
                <a:solidFill>
                  <a:schemeClr val="dk1"/>
                </a:solidFill>
                <a:latin typeface="Arial"/>
                <a:ea typeface="Arial"/>
                <a:cs typeface="Arial"/>
                <a:sym typeface="Arial"/>
              </a:defRPr>
            </a:lvl4pPr>
            <a:lvl5pPr marL="1828800" marR="0" lvl="4" indent="0" algn="l" rtl="0">
              <a:spcBef>
                <a:spcPts val="0"/>
              </a:spcBef>
              <a:buSzPct val="77777"/>
              <a:buNone/>
              <a:defRPr sz="1800" b="0" i="0" u="none" strike="noStrike" cap="none">
                <a:solidFill>
                  <a:schemeClr val="dk1"/>
                </a:solidFill>
                <a:latin typeface="Arial"/>
                <a:ea typeface="Arial"/>
                <a:cs typeface="Arial"/>
                <a:sym typeface="Arial"/>
              </a:defRPr>
            </a:lvl5pPr>
            <a:lvl6pPr marL="2286000" marR="0" lvl="5" indent="0" algn="l" rtl="0">
              <a:spcBef>
                <a:spcPts val="0"/>
              </a:spcBef>
              <a:buSzPct val="77777"/>
              <a:buNone/>
              <a:defRPr sz="1800" b="0" i="0" u="none" strike="noStrike" cap="none">
                <a:solidFill>
                  <a:schemeClr val="dk1"/>
                </a:solidFill>
                <a:latin typeface="Arial"/>
                <a:ea typeface="Arial"/>
                <a:cs typeface="Arial"/>
                <a:sym typeface="Arial"/>
              </a:defRPr>
            </a:lvl6pPr>
            <a:lvl7pPr marL="2743200" marR="0" lvl="6" indent="0" algn="l" rtl="0">
              <a:spcBef>
                <a:spcPts val="0"/>
              </a:spcBef>
              <a:buSzPct val="77777"/>
              <a:buNone/>
              <a:defRPr sz="1800" b="0" i="0" u="none" strike="noStrike" cap="none">
                <a:solidFill>
                  <a:schemeClr val="dk1"/>
                </a:solidFill>
                <a:latin typeface="Arial"/>
                <a:ea typeface="Arial"/>
                <a:cs typeface="Arial"/>
                <a:sym typeface="Arial"/>
              </a:defRPr>
            </a:lvl7pPr>
            <a:lvl8pPr marL="3200400" marR="0" lvl="7" indent="0" algn="l" rtl="0">
              <a:spcBef>
                <a:spcPts val="0"/>
              </a:spcBef>
              <a:buSzPct val="77777"/>
              <a:buNone/>
              <a:defRPr sz="1800" b="0" i="0" u="none" strike="noStrike" cap="none">
                <a:solidFill>
                  <a:schemeClr val="dk1"/>
                </a:solidFill>
                <a:latin typeface="Arial"/>
                <a:ea typeface="Arial"/>
                <a:cs typeface="Arial"/>
                <a:sym typeface="Arial"/>
              </a:defRPr>
            </a:lvl8pPr>
            <a:lvl9pPr marL="3657600" marR="0" lvl="8" indent="0" algn="l" rtl="0">
              <a:spcBef>
                <a:spcPts val="0"/>
              </a:spcBef>
              <a:buSzPct val="77777"/>
              <a:buNone/>
              <a:defRPr sz="1800" b="0" i="0" u="none" strike="noStrike" cap="none">
                <a:solidFill>
                  <a:schemeClr val="dk1"/>
                </a:solidFill>
                <a:latin typeface="Arial"/>
                <a:ea typeface="Arial"/>
                <a:cs typeface="Arial"/>
                <a:sym typeface="Arial"/>
              </a:defRPr>
            </a:lvl9pPr>
          </a:lstStyle>
          <a:p>
            <a:endParaRPr/>
          </a:p>
        </p:txBody>
      </p:sp>
      <p:sp>
        <p:nvSpPr>
          <p:cNvPr id="72" name="Shape 72"/>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SzPct val="116666"/>
              <a:buNone/>
              <a:defRPr sz="1200">
                <a:solidFill>
                  <a:srgbClr val="888888"/>
                </a:solidFill>
                <a:latin typeface="Arial"/>
                <a:ea typeface="Arial"/>
                <a:cs typeface="Arial"/>
                <a:sym typeface="Arial"/>
              </a:defRPr>
            </a:lvl1pPr>
            <a:lvl2pPr marL="457200" marR="0" lvl="1" indent="0" algn="l" rtl="0">
              <a:spcBef>
                <a:spcPts val="0"/>
              </a:spcBef>
              <a:buSzPct val="77777"/>
              <a:buNone/>
              <a:defRPr sz="1800" b="0" i="0" u="none" strike="noStrike" cap="none">
                <a:solidFill>
                  <a:schemeClr val="dk1"/>
                </a:solidFill>
                <a:latin typeface="Arial"/>
                <a:ea typeface="Arial"/>
                <a:cs typeface="Arial"/>
                <a:sym typeface="Arial"/>
              </a:defRPr>
            </a:lvl2pPr>
            <a:lvl3pPr marL="914400" marR="0" lvl="2" indent="0" algn="l" rtl="0">
              <a:spcBef>
                <a:spcPts val="0"/>
              </a:spcBef>
              <a:buSzPct val="77777"/>
              <a:buNone/>
              <a:defRPr sz="1800" b="0" i="0" u="none" strike="noStrike" cap="none">
                <a:solidFill>
                  <a:schemeClr val="dk1"/>
                </a:solidFill>
                <a:latin typeface="Arial"/>
                <a:ea typeface="Arial"/>
                <a:cs typeface="Arial"/>
                <a:sym typeface="Arial"/>
              </a:defRPr>
            </a:lvl3pPr>
            <a:lvl4pPr marL="1371600" marR="0" lvl="3" indent="0" algn="l" rtl="0">
              <a:spcBef>
                <a:spcPts val="0"/>
              </a:spcBef>
              <a:buSzPct val="77777"/>
              <a:buNone/>
              <a:defRPr sz="1800" b="0" i="0" u="none" strike="noStrike" cap="none">
                <a:solidFill>
                  <a:schemeClr val="dk1"/>
                </a:solidFill>
                <a:latin typeface="Arial"/>
                <a:ea typeface="Arial"/>
                <a:cs typeface="Arial"/>
                <a:sym typeface="Arial"/>
              </a:defRPr>
            </a:lvl4pPr>
            <a:lvl5pPr marL="1828800" marR="0" lvl="4" indent="0" algn="l" rtl="0">
              <a:spcBef>
                <a:spcPts val="0"/>
              </a:spcBef>
              <a:buSzPct val="77777"/>
              <a:buNone/>
              <a:defRPr sz="1800" b="0" i="0" u="none" strike="noStrike" cap="none">
                <a:solidFill>
                  <a:schemeClr val="dk1"/>
                </a:solidFill>
                <a:latin typeface="Arial"/>
                <a:ea typeface="Arial"/>
                <a:cs typeface="Arial"/>
                <a:sym typeface="Arial"/>
              </a:defRPr>
            </a:lvl5pPr>
            <a:lvl6pPr marL="2286000" marR="0" lvl="5" indent="0" algn="l" rtl="0">
              <a:spcBef>
                <a:spcPts val="0"/>
              </a:spcBef>
              <a:buSzPct val="77777"/>
              <a:buNone/>
              <a:defRPr sz="1800" b="0" i="0" u="none" strike="noStrike" cap="none">
                <a:solidFill>
                  <a:schemeClr val="dk1"/>
                </a:solidFill>
                <a:latin typeface="Arial"/>
                <a:ea typeface="Arial"/>
                <a:cs typeface="Arial"/>
                <a:sym typeface="Arial"/>
              </a:defRPr>
            </a:lvl6pPr>
            <a:lvl7pPr marL="2743200" marR="0" lvl="6" indent="0" algn="l" rtl="0">
              <a:spcBef>
                <a:spcPts val="0"/>
              </a:spcBef>
              <a:buSzPct val="77777"/>
              <a:buNone/>
              <a:defRPr sz="1800" b="0" i="0" u="none" strike="noStrike" cap="none">
                <a:solidFill>
                  <a:schemeClr val="dk1"/>
                </a:solidFill>
                <a:latin typeface="Arial"/>
                <a:ea typeface="Arial"/>
                <a:cs typeface="Arial"/>
                <a:sym typeface="Arial"/>
              </a:defRPr>
            </a:lvl7pPr>
            <a:lvl8pPr marL="3200400" marR="0" lvl="7" indent="0" algn="l" rtl="0">
              <a:spcBef>
                <a:spcPts val="0"/>
              </a:spcBef>
              <a:buSzPct val="77777"/>
              <a:buNone/>
              <a:defRPr sz="1800" b="0" i="0" u="none" strike="noStrike" cap="none">
                <a:solidFill>
                  <a:schemeClr val="dk1"/>
                </a:solidFill>
                <a:latin typeface="Arial"/>
                <a:ea typeface="Arial"/>
                <a:cs typeface="Arial"/>
                <a:sym typeface="Arial"/>
              </a:defRPr>
            </a:lvl8pPr>
            <a:lvl9pPr marL="3657600" marR="0" lvl="8" indent="0" algn="l" rtl="0">
              <a:spcBef>
                <a:spcPts val="0"/>
              </a:spcBef>
              <a:buSzPct val="77777"/>
              <a:buNone/>
              <a:defRPr sz="1800" b="0" i="0" u="none" strike="noStrike" cap="none">
                <a:solidFill>
                  <a:schemeClr val="dk1"/>
                </a:solidFill>
                <a:latin typeface="Arial"/>
                <a:ea typeface="Arial"/>
                <a:cs typeface="Arial"/>
                <a:sym typeface="Arial"/>
              </a:defRPr>
            </a:lvl9pPr>
          </a:lstStyle>
          <a:p>
            <a:endParaRPr/>
          </a:p>
        </p:txBody>
      </p:sp>
      <p:sp>
        <p:nvSpPr>
          <p:cNvPr id="73" name="Shape 73"/>
          <p:cNvSpPr txBox="1">
            <a:spLocks noGrp="1"/>
          </p:cNvSpPr>
          <p:nvPr>
            <p:ph type="sldNum" idx="12"/>
          </p:nvPr>
        </p:nvSpPr>
        <p:spPr>
          <a:xfrm>
            <a:off x="8610600" y="6356350"/>
            <a:ext cx="2743200"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Arial"/>
                <a:ea typeface="Arial"/>
                <a:cs typeface="Arial"/>
                <a:sym typeface="Arial"/>
              </a:rPr>
              <a:t>‹Nº›</a:t>
            </a:fld>
            <a:endParaRPr lang="en-US" sz="1200">
              <a:solidFill>
                <a:srgbClr val="888888"/>
              </a:solidFill>
              <a:latin typeface="Arial"/>
              <a:ea typeface="Arial"/>
              <a:cs typeface="Arial"/>
              <a:sym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6F67C68C-B89A-D1E8-B3E9-5E3E53EE1D98}"/>
              </a:ext>
            </a:extLst>
          </p:cNvPr>
          <p:cNvSpPr>
            <a:spLocks noGrp="1"/>
          </p:cNvSpPr>
          <p:nvPr>
            <p:ph type="dt" sz="half" idx="10"/>
          </p:nvPr>
        </p:nvSpPr>
        <p:spPr/>
        <p:txBody>
          <a:bodyPr/>
          <a:lstStyle/>
          <a:p>
            <a:fld id="{D9034B04-831F-42D9-8943-A4CF0309A2AA}" type="datetimeFigureOut">
              <a:rPr lang="es-CO" smtClean="0"/>
              <a:t>11/12/2024</a:t>
            </a:fld>
            <a:endParaRPr lang="es-CO"/>
          </a:p>
        </p:txBody>
      </p:sp>
      <p:sp>
        <p:nvSpPr>
          <p:cNvPr id="3" name="Marcador de pie de página 2">
            <a:extLst>
              <a:ext uri="{FF2B5EF4-FFF2-40B4-BE49-F238E27FC236}">
                <a16:creationId xmlns:a16="http://schemas.microsoft.com/office/drawing/2014/main" id="{1AB77F80-A100-C8AD-746C-2E5CEE76A276}"/>
              </a:ext>
            </a:extLst>
          </p:cNvPr>
          <p:cNvSpPr>
            <a:spLocks noGrp="1"/>
          </p:cNvSpPr>
          <p:nvPr>
            <p:ph type="ftr" sz="quarter" idx="11"/>
          </p:nvPr>
        </p:nvSpPr>
        <p:spPr/>
        <p:txBody>
          <a:bodyPr/>
          <a:lstStyle/>
          <a:p>
            <a:endParaRPr lang="es-CO"/>
          </a:p>
        </p:txBody>
      </p:sp>
      <p:sp>
        <p:nvSpPr>
          <p:cNvPr id="4" name="Marcador de número de diapositiva 3">
            <a:extLst>
              <a:ext uri="{FF2B5EF4-FFF2-40B4-BE49-F238E27FC236}">
                <a16:creationId xmlns:a16="http://schemas.microsoft.com/office/drawing/2014/main" id="{27D4C8B5-E7E6-8B99-86A7-FBDED87D6375}"/>
              </a:ext>
            </a:extLst>
          </p:cNvPr>
          <p:cNvSpPr>
            <a:spLocks noGrp="1"/>
          </p:cNvSpPr>
          <p:nvPr>
            <p:ph type="sldNum" sz="quarter" idx="12"/>
          </p:nvPr>
        </p:nvSpPr>
        <p:spPr/>
        <p:txBody>
          <a:bodyPr/>
          <a:lstStyle/>
          <a:p>
            <a:fld id="{22B6066C-E986-4EB1-8237-634DF2E24CEA}" type="slidenum">
              <a:rPr lang="es-CO" smtClean="0"/>
              <a:t>‹Nº›</a:t>
            </a:fld>
            <a:endParaRPr lang="es-CO"/>
          </a:p>
        </p:txBody>
      </p:sp>
    </p:spTree>
    <p:extLst>
      <p:ext uri="{BB962C8B-B14F-4D97-AF65-F5344CB8AC3E}">
        <p14:creationId xmlns:p14="http://schemas.microsoft.com/office/powerpoint/2010/main" val="36846939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Slide 2 master">
    <p:bg>
      <p:bgPr>
        <a:solidFill>
          <a:srgbClr val="000000"/>
        </a:solidFill>
        <a:effectLst/>
      </p:bgPr>
    </p:bg>
    <p:spTree>
      <p:nvGrpSpPr>
        <p:cNvPr id="1" name=""/>
        <p:cNvGrpSpPr/>
        <p:nvPr/>
      </p:nvGrpSpPr>
      <p:grpSpPr>
        <a:xfrm>
          <a:off x="0" y="0"/>
          <a:ext cx="0" cy="0"/>
          <a:chOff x="0" y="0"/>
          <a:chExt cx="0" cy="0"/>
        </a:xfrm>
      </p:grpSpPr>
      <p:sp>
        <p:nvSpPr>
          <p:cNvPr id="2" name="Shape 0"/>
          <p:cNvSpPr/>
          <p:nvPr/>
        </p:nvSpPr>
        <p:spPr>
          <a:xfrm>
            <a:off x="0" y="0"/>
            <a:ext cx="12192000" cy="6858000"/>
          </a:xfrm>
          <a:prstGeom prst="rect">
            <a:avLst/>
          </a:prstGeom>
          <a:solidFill>
            <a:srgbClr val="D6F5EE"/>
          </a:solidFill>
          <a:ln/>
        </p:spPr>
      </p:sp>
      <p:sp>
        <p:nvSpPr>
          <p:cNvPr id="3" name="Shape 1"/>
          <p:cNvSpPr/>
          <p:nvPr/>
        </p:nvSpPr>
        <p:spPr>
          <a:xfrm>
            <a:off x="0" y="0"/>
            <a:ext cx="12192000" cy="6858000"/>
          </a:xfrm>
          <a:prstGeom prst="rect">
            <a:avLst/>
          </a:prstGeom>
          <a:solidFill>
            <a:srgbClr val="FFFFFF"/>
          </a:solidFill>
          <a:ln/>
        </p:spPr>
      </p:sp>
      <p:pic>
        <p:nvPicPr>
          <p:cNvPr id="4" name="Image 0" descr="preencoded.png">
            <a:hlinkClick r:id="rId2"/>
          </p:cNvPr>
          <p:cNvPicPr>
            <a:picLocks noChangeAspect="1"/>
          </p:cNvPicPr>
          <p:nvPr/>
        </p:nvPicPr>
        <p:blipFill>
          <a:blip r:embed="rId3"/>
          <a:stretch>
            <a:fillRect/>
          </a:stretch>
        </p:blipFill>
        <p:spPr>
          <a:xfrm>
            <a:off x="10699346" y="6457950"/>
            <a:ext cx="1435504" cy="342900"/>
          </a:xfrm>
          <a:prstGeom prst="rect">
            <a:avLst/>
          </a:prstGeom>
        </p:spPr>
      </p:pic>
    </p:spTree>
    <p:extLst>
      <p:ext uri="{BB962C8B-B14F-4D97-AF65-F5344CB8AC3E}">
        <p14:creationId xmlns:p14="http://schemas.microsoft.com/office/powerpoint/2010/main" val="6300391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838200" y="365125"/>
            <a:ext cx="10515600" cy="1325563"/>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dk1"/>
              </a:buClr>
              <a:buSzPct val="100000"/>
              <a:buFont typeface="Calibri"/>
              <a:buNone/>
              <a:defRPr sz="4400" b="0" i="0" u="none" strike="noStrike" cap="none">
                <a:solidFill>
                  <a:schemeClr val="dk1"/>
                </a:solidFill>
                <a:latin typeface="Calibri"/>
                <a:ea typeface="Calibri"/>
                <a:cs typeface="Calibri"/>
                <a:sym typeface="Calibri"/>
              </a:defRPr>
            </a:lvl1pPr>
            <a:lvl2pPr lvl="1" indent="0">
              <a:spcBef>
                <a:spcPts val="0"/>
              </a:spcBef>
              <a:buSzPct val="77777"/>
              <a:buNone/>
              <a:defRPr sz="1800"/>
            </a:lvl2pPr>
            <a:lvl3pPr lvl="2" indent="0">
              <a:spcBef>
                <a:spcPts val="0"/>
              </a:spcBef>
              <a:buSzPct val="77777"/>
              <a:buNone/>
              <a:defRPr sz="1800"/>
            </a:lvl3pPr>
            <a:lvl4pPr lvl="3" indent="0">
              <a:spcBef>
                <a:spcPts val="0"/>
              </a:spcBef>
              <a:buSzPct val="77777"/>
              <a:buNone/>
              <a:defRPr sz="1800"/>
            </a:lvl4pPr>
            <a:lvl5pPr lvl="4" indent="0">
              <a:spcBef>
                <a:spcPts val="0"/>
              </a:spcBef>
              <a:buSzPct val="77777"/>
              <a:buNone/>
              <a:defRPr sz="1800"/>
            </a:lvl5pPr>
            <a:lvl6pPr lvl="5" indent="0">
              <a:spcBef>
                <a:spcPts val="0"/>
              </a:spcBef>
              <a:buSzPct val="77777"/>
              <a:buNone/>
              <a:defRPr sz="1800"/>
            </a:lvl6pPr>
            <a:lvl7pPr lvl="6" indent="0">
              <a:spcBef>
                <a:spcPts val="0"/>
              </a:spcBef>
              <a:buSzPct val="77777"/>
              <a:buNone/>
              <a:defRPr sz="1800"/>
            </a:lvl7pPr>
            <a:lvl8pPr lvl="7" indent="0">
              <a:spcBef>
                <a:spcPts val="0"/>
              </a:spcBef>
              <a:buSzPct val="77777"/>
              <a:buNone/>
              <a:defRPr sz="1800"/>
            </a:lvl8pPr>
            <a:lvl9pPr lvl="8" indent="0">
              <a:spcBef>
                <a:spcPts val="0"/>
              </a:spcBef>
              <a:buSzPct val="77777"/>
              <a:buNone/>
              <a:defRPr sz="1800"/>
            </a:lvl9pPr>
          </a:lstStyle>
          <a:p>
            <a:endParaRPr/>
          </a:p>
        </p:txBody>
      </p:sp>
      <p:sp>
        <p:nvSpPr>
          <p:cNvPr id="7" name="Shape 7"/>
          <p:cNvSpPr txBox="1">
            <a:spLocks noGrp="1"/>
          </p:cNvSpPr>
          <p:nvPr>
            <p:ph type="body" idx="1"/>
          </p:nvPr>
        </p:nvSpPr>
        <p:spPr>
          <a:xfrm>
            <a:off x="838200" y="1825625"/>
            <a:ext cx="10515600" cy="4351338"/>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Arial"/>
                <a:ea typeface="Arial"/>
                <a:cs typeface="Arial"/>
                <a:sym typeface="Arial"/>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Arial"/>
                <a:ea typeface="Arial"/>
                <a:cs typeface="Arial"/>
                <a:sym typeface="Arial"/>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Arial"/>
                <a:ea typeface="Arial"/>
                <a:cs typeface="Arial"/>
                <a:sym typeface="Arial"/>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Arial"/>
                <a:ea typeface="Arial"/>
                <a:cs typeface="Arial"/>
                <a:sym typeface="Arial"/>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Arial"/>
                <a:ea typeface="Arial"/>
                <a:cs typeface="Arial"/>
                <a:sym typeface="Arial"/>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Arial"/>
                <a:ea typeface="Arial"/>
                <a:cs typeface="Arial"/>
                <a:sym typeface="Arial"/>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Arial"/>
                <a:ea typeface="Arial"/>
                <a:cs typeface="Arial"/>
                <a:sym typeface="Arial"/>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8" name="Shape 8"/>
          <p:cNvSpPr txBox="1">
            <a:spLocks noGrp="1"/>
          </p:cNvSpPr>
          <p:nvPr>
            <p:ph type="dt" idx="10"/>
          </p:nvPr>
        </p:nvSpPr>
        <p:spPr>
          <a:xfrm>
            <a:off x="838200" y="6356350"/>
            <a:ext cx="2743200" cy="365125"/>
          </a:xfrm>
          <a:prstGeom prst="rect">
            <a:avLst/>
          </a:prstGeom>
          <a:noFill/>
          <a:ln>
            <a:noFill/>
          </a:ln>
        </p:spPr>
        <p:txBody>
          <a:bodyPr wrap="square" lIns="91425" tIns="91425" rIns="91425" bIns="91425" anchor="ctr" anchorCtr="0"/>
          <a:lstStyle>
            <a:lvl1pPr marL="0" marR="0" lvl="0" indent="0" algn="l" rtl="0">
              <a:spcBef>
                <a:spcPts val="0"/>
              </a:spcBef>
              <a:buSzPct val="116666"/>
              <a:buNone/>
              <a:defRPr sz="1200" b="0" i="0" u="none" strike="noStrike" cap="none">
                <a:solidFill>
                  <a:srgbClr val="888888"/>
                </a:solidFill>
                <a:latin typeface="Arial"/>
                <a:ea typeface="Arial"/>
                <a:cs typeface="Arial"/>
                <a:sym typeface="Arial"/>
              </a:defRPr>
            </a:lvl1pPr>
            <a:lvl2pPr marL="457200" marR="0" lvl="1" indent="0" algn="l" rtl="0">
              <a:spcBef>
                <a:spcPts val="0"/>
              </a:spcBef>
              <a:buSzPct val="77777"/>
              <a:buNone/>
              <a:defRPr sz="1800" b="0" i="0" u="none" strike="noStrike" cap="none">
                <a:solidFill>
                  <a:schemeClr val="dk1"/>
                </a:solidFill>
                <a:latin typeface="Arial"/>
                <a:ea typeface="Arial"/>
                <a:cs typeface="Arial"/>
                <a:sym typeface="Arial"/>
              </a:defRPr>
            </a:lvl2pPr>
            <a:lvl3pPr marL="914400" marR="0" lvl="2" indent="0" algn="l" rtl="0">
              <a:spcBef>
                <a:spcPts val="0"/>
              </a:spcBef>
              <a:buSzPct val="77777"/>
              <a:buNone/>
              <a:defRPr sz="1800" b="0" i="0" u="none" strike="noStrike" cap="none">
                <a:solidFill>
                  <a:schemeClr val="dk1"/>
                </a:solidFill>
                <a:latin typeface="Arial"/>
                <a:ea typeface="Arial"/>
                <a:cs typeface="Arial"/>
                <a:sym typeface="Arial"/>
              </a:defRPr>
            </a:lvl3pPr>
            <a:lvl4pPr marL="1371600" marR="0" lvl="3" indent="0" algn="l" rtl="0">
              <a:spcBef>
                <a:spcPts val="0"/>
              </a:spcBef>
              <a:buSzPct val="77777"/>
              <a:buNone/>
              <a:defRPr sz="1800" b="0" i="0" u="none" strike="noStrike" cap="none">
                <a:solidFill>
                  <a:schemeClr val="dk1"/>
                </a:solidFill>
                <a:latin typeface="Arial"/>
                <a:ea typeface="Arial"/>
                <a:cs typeface="Arial"/>
                <a:sym typeface="Arial"/>
              </a:defRPr>
            </a:lvl4pPr>
            <a:lvl5pPr marL="1828800" marR="0" lvl="4" indent="0" algn="l" rtl="0">
              <a:spcBef>
                <a:spcPts val="0"/>
              </a:spcBef>
              <a:buSzPct val="77777"/>
              <a:buNone/>
              <a:defRPr sz="1800" b="0" i="0" u="none" strike="noStrike" cap="none">
                <a:solidFill>
                  <a:schemeClr val="dk1"/>
                </a:solidFill>
                <a:latin typeface="Arial"/>
                <a:ea typeface="Arial"/>
                <a:cs typeface="Arial"/>
                <a:sym typeface="Arial"/>
              </a:defRPr>
            </a:lvl5pPr>
            <a:lvl6pPr marL="2286000" marR="0" lvl="5" indent="0" algn="l" rtl="0">
              <a:spcBef>
                <a:spcPts val="0"/>
              </a:spcBef>
              <a:buSzPct val="77777"/>
              <a:buNone/>
              <a:defRPr sz="1800" b="0" i="0" u="none" strike="noStrike" cap="none">
                <a:solidFill>
                  <a:schemeClr val="dk1"/>
                </a:solidFill>
                <a:latin typeface="Arial"/>
                <a:ea typeface="Arial"/>
                <a:cs typeface="Arial"/>
                <a:sym typeface="Arial"/>
              </a:defRPr>
            </a:lvl6pPr>
            <a:lvl7pPr marL="2743200" marR="0" lvl="6" indent="0" algn="l" rtl="0">
              <a:spcBef>
                <a:spcPts val="0"/>
              </a:spcBef>
              <a:buSzPct val="77777"/>
              <a:buNone/>
              <a:defRPr sz="1800" b="0" i="0" u="none" strike="noStrike" cap="none">
                <a:solidFill>
                  <a:schemeClr val="dk1"/>
                </a:solidFill>
                <a:latin typeface="Arial"/>
                <a:ea typeface="Arial"/>
                <a:cs typeface="Arial"/>
                <a:sym typeface="Arial"/>
              </a:defRPr>
            </a:lvl7pPr>
            <a:lvl8pPr marL="3200400" marR="0" lvl="7" indent="0" algn="l" rtl="0">
              <a:spcBef>
                <a:spcPts val="0"/>
              </a:spcBef>
              <a:buSzPct val="77777"/>
              <a:buNone/>
              <a:defRPr sz="1800" b="0" i="0" u="none" strike="noStrike" cap="none">
                <a:solidFill>
                  <a:schemeClr val="dk1"/>
                </a:solidFill>
                <a:latin typeface="Arial"/>
                <a:ea typeface="Arial"/>
                <a:cs typeface="Arial"/>
                <a:sym typeface="Arial"/>
              </a:defRPr>
            </a:lvl8pPr>
            <a:lvl9pPr marL="3657600" marR="0" lvl="8" indent="0" algn="l" rtl="0">
              <a:spcBef>
                <a:spcPts val="0"/>
              </a:spcBef>
              <a:buSzPct val="77777"/>
              <a:buNone/>
              <a:defRPr sz="1800" b="0" i="0" u="none" strike="noStrike" cap="none">
                <a:solidFill>
                  <a:schemeClr val="dk1"/>
                </a:solidFill>
                <a:latin typeface="Arial"/>
                <a:ea typeface="Arial"/>
                <a:cs typeface="Arial"/>
                <a:sym typeface="Arial"/>
              </a:defRPr>
            </a:lvl9pPr>
          </a:lstStyle>
          <a:p>
            <a:endParaRPr/>
          </a:p>
        </p:txBody>
      </p:sp>
      <p:sp>
        <p:nvSpPr>
          <p:cNvPr id="9" name="Shape 9"/>
          <p:cNvSpPr txBox="1">
            <a:spLocks noGrp="1"/>
          </p:cNvSpPr>
          <p:nvPr>
            <p:ph type="ftr" idx="11"/>
          </p:nvPr>
        </p:nvSpPr>
        <p:spPr>
          <a:xfrm>
            <a:off x="4038600" y="6356350"/>
            <a:ext cx="4114800" cy="365125"/>
          </a:xfrm>
          <a:prstGeom prst="rect">
            <a:avLst/>
          </a:prstGeom>
          <a:noFill/>
          <a:ln>
            <a:noFill/>
          </a:ln>
        </p:spPr>
        <p:txBody>
          <a:bodyPr wrap="square" lIns="91425" tIns="91425" rIns="91425" bIns="91425" anchor="ctr" anchorCtr="0"/>
          <a:lstStyle>
            <a:lvl1pPr marL="0" marR="0" lvl="0" indent="0" algn="ctr" rtl="0">
              <a:spcBef>
                <a:spcPts val="0"/>
              </a:spcBef>
              <a:buSzPct val="116666"/>
              <a:buNone/>
              <a:defRPr sz="1200" b="0" i="0" u="none" strike="noStrike" cap="none">
                <a:solidFill>
                  <a:srgbClr val="888888"/>
                </a:solidFill>
                <a:latin typeface="Arial"/>
                <a:ea typeface="Arial"/>
                <a:cs typeface="Arial"/>
                <a:sym typeface="Arial"/>
              </a:defRPr>
            </a:lvl1pPr>
            <a:lvl2pPr marL="457200" marR="0" lvl="1" indent="0" algn="l" rtl="0">
              <a:spcBef>
                <a:spcPts val="0"/>
              </a:spcBef>
              <a:buSzPct val="77777"/>
              <a:buNone/>
              <a:defRPr sz="1800" b="0" i="0" u="none" strike="noStrike" cap="none">
                <a:solidFill>
                  <a:schemeClr val="dk1"/>
                </a:solidFill>
                <a:latin typeface="Arial"/>
                <a:ea typeface="Arial"/>
                <a:cs typeface="Arial"/>
                <a:sym typeface="Arial"/>
              </a:defRPr>
            </a:lvl2pPr>
            <a:lvl3pPr marL="914400" marR="0" lvl="2" indent="0" algn="l" rtl="0">
              <a:spcBef>
                <a:spcPts val="0"/>
              </a:spcBef>
              <a:buSzPct val="77777"/>
              <a:buNone/>
              <a:defRPr sz="1800" b="0" i="0" u="none" strike="noStrike" cap="none">
                <a:solidFill>
                  <a:schemeClr val="dk1"/>
                </a:solidFill>
                <a:latin typeface="Arial"/>
                <a:ea typeface="Arial"/>
                <a:cs typeface="Arial"/>
                <a:sym typeface="Arial"/>
              </a:defRPr>
            </a:lvl3pPr>
            <a:lvl4pPr marL="1371600" marR="0" lvl="3" indent="0" algn="l" rtl="0">
              <a:spcBef>
                <a:spcPts val="0"/>
              </a:spcBef>
              <a:buSzPct val="77777"/>
              <a:buNone/>
              <a:defRPr sz="1800" b="0" i="0" u="none" strike="noStrike" cap="none">
                <a:solidFill>
                  <a:schemeClr val="dk1"/>
                </a:solidFill>
                <a:latin typeface="Arial"/>
                <a:ea typeface="Arial"/>
                <a:cs typeface="Arial"/>
                <a:sym typeface="Arial"/>
              </a:defRPr>
            </a:lvl4pPr>
            <a:lvl5pPr marL="1828800" marR="0" lvl="4" indent="0" algn="l" rtl="0">
              <a:spcBef>
                <a:spcPts val="0"/>
              </a:spcBef>
              <a:buSzPct val="77777"/>
              <a:buNone/>
              <a:defRPr sz="1800" b="0" i="0" u="none" strike="noStrike" cap="none">
                <a:solidFill>
                  <a:schemeClr val="dk1"/>
                </a:solidFill>
                <a:latin typeface="Arial"/>
                <a:ea typeface="Arial"/>
                <a:cs typeface="Arial"/>
                <a:sym typeface="Arial"/>
              </a:defRPr>
            </a:lvl5pPr>
            <a:lvl6pPr marL="2286000" marR="0" lvl="5" indent="0" algn="l" rtl="0">
              <a:spcBef>
                <a:spcPts val="0"/>
              </a:spcBef>
              <a:buSzPct val="77777"/>
              <a:buNone/>
              <a:defRPr sz="1800" b="0" i="0" u="none" strike="noStrike" cap="none">
                <a:solidFill>
                  <a:schemeClr val="dk1"/>
                </a:solidFill>
                <a:latin typeface="Arial"/>
                <a:ea typeface="Arial"/>
                <a:cs typeface="Arial"/>
                <a:sym typeface="Arial"/>
              </a:defRPr>
            </a:lvl6pPr>
            <a:lvl7pPr marL="2743200" marR="0" lvl="6" indent="0" algn="l" rtl="0">
              <a:spcBef>
                <a:spcPts val="0"/>
              </a:spcBef>
              <a:buSzPct val="77777"/>
              <a:buNone/>
              <a:defRPr sz="1800" b="0" i="0" u="none" strike="noStrike" cap="none">
                <a:solidFill>
                  <a:schemeClr val="dk1"/>
                </a:solidFill>
                <a:latin typeface="Arial"/>
                <a:ea typeface="Arial"/>
                <a:cs typeface="Arial"/>
                <a:sym typeface="Arial"/>
              </a:defRPr>
            </a:lvl7pPr>
            <a:lvl8pPr marL="3200400" marR="0" lvl="7" indent="0" algn="l" rtl="0">
              <a:spcBef>
                <a:spcPts val="0"/>
              </a:spcBef>
              <a:buSzPct val="77777"/>
              <a:buNone/>
              <a:defRPr sz="1800" b="0" i="0" u="none" strike="noStrike" cap="none">
                <a:solidFill>
                  <a:schemeClr val="dk1"/>
                </a:solidFill>
                <a:latin typeface="Arial"/>
                <a:ea typeface="Arial"/>
                <a:cs typeface="Arial"/>
                <a:sym typeface="Arial"/>
              </a:defRPr>
            </a:lvl8pPr>
            <a:lvl9pPr marL="3657600" marR="0" lvl="8" indent="0" algn="l" rtl="0">
              <a:spcBef>
                <a:spcPts val="0"/>
              </a:spcBef>
              <a:buSzPct val="77777"/>
              <a:buNone/>
              <a:defRPr sz="1800" b="0" i="0" u="none" strike="noStrike" cap="none">
                <a:solidFill>
                  <a:schemeClr val="dk1"/>
                </a:solidFill>
                <a:latin typeface="Arial"/>
                <a:ea typeface="Arial"/>
                <a:cs typeface="Arial"/>
                <a:sym typeface="Arial"/>
              </a:defRPr>
            </a:lvl9pPr>
          </a:lstStyle>
          <a:p>
            <a:endParaRPr/>
          </a:p>
        </p:txBody>
      </p:sp>
      <p:sp>
        <p:nvSpPr>
          <p:cNvPr id="10" name="Shape 10"/>
          <p:cNvSpPr txBox="1">
            <a:spLocks noGrp="1"/>
          </p:cNvSpPr>
          <p:nvPr>
            <p:ph type="sldNum" idx="12"/>
          </p:nvPr>
        </p:nvSpPr>
        <p:spPr>
          <a:xfrm>
            <a:off x="8610600" y="6356350"/>
            <a:ext cx="2743200" cy="365125"/>
          </a:xfrm>
          <a:prstGeom prst="rect">
            <a:avLst/>
          </a:prstGeom>
          <a:noFill/>
          <a:ln>
            <a:noFill/>
          </a:ln>
        </p:spPr>
        <p:txBody>
          <a:bodyPr wrap="square"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a:solidFill>
                  <a:srgbClr val="888888"/>
                </a:solidFill>
                <a:latin typeface="Arial"/>
                <a:ea typeface="Arial"/>
                <a:cs typeface="Arial"/>
                <a:sym typeface="Arial"/>
              </a:rPr>
              <a:t>‹Nº›</a:t>
            </a:fld>
            <a:endParaRPr lang="en-US" sz="1200" b="0" i="0" u="none" strike="noStrike" cap="none">
              <a:solidFill>
                <a:srgbClr val="888888"/>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48" r:id="rId1"/>
    <p:sldLayoutId id="2147483652" r:id="rId2"/>
    <p:sldLayoutId id="2147483653" r:id="rId3"/>
    <p:sldLayoutId id="2147483655" r:id="rId4"/>
    <p:sldLayoutId id="2147483656" r:id="rId5"/>
    <p:sldLayoutId id="2147483657" r:id="rId6"/>
    <p:sldLayoutId id="2147483660" r:id="rId7"/>
    <p:sldLayoutId id="2147483661" r:id="rId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47.svg"/><Relationship Id="rId2" Type="http://schemas.microsoft.com/office/2018/10/relationships/comments" Target="../comments/modernComment_EFD_6C617B79.xml"/><Relationship Id="rId1" Type="http://schemas.openxmlformats.org/officeDocument/2006/relationships/slideLayout" Target="../slideLayouts/slideLayout1.xml"/><Relationship Id="rId6" Type="http://schemas.openxmlformats.org/officeDocument/2006/relationships/image" Target="../media/image46.png"/><Relationship Id="rId5" Type="http://schemas.openxmlformats.org/officeDocument/2006/relationships/image" Target="../media/image45.svg"/><Relationship Id="rId4" Type="http://schemas.openxmlformats.org/officeDocument/2006/relationships/image" Target="../media/image44.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microsoft.com/office/2018/10/relationships/comments" Target="../comments/modernComment_EFE_2995EE2B.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jpeg"/><Relationship Id="rId1" Type="http://schemas.openxmlformats.org/officeDocument/2006/relationships/slideLayout" Target="../slideLayouts/slideLayout1.xml"/><Relationship Id="rId4" Type="http://schemas.openxmlformats.org/officeDocument/2006/relationships/image" Target="../media/image51.sv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emf"/></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emf"/><Relationship Id="rId1" Type="http://schemas.openxmlformats.org/officeDocument/2006/relationships/slideLayout" Target="../slideLayouts/slideLayout7.xml"/><Relationship Id="rId5" Type="http://schemas.openxmlformats.org/officeDocument/2006/relationships/image" Target="../media/image11.emf"/><Relationship Id="rId4" Type="http://schemas.openxmlformats.org/officeDocument/2006/relationships/image" Target="../media/image10.emf"/></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emf"/><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3" Type="http://schemas.openxmlformats.org/officeDocument/2006/relationships/image" Target="../media/image14.emf"/><Relationship Id="rId2" Type="http://schemas.microsoft.com/office/2018/10/relationships/comments" Target="../comments/modernComment_130_CD2AF1FA.xml"/><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8" Type="http://schemas.openxmlformats.org/officeDocument/2006/relationships/image" Target="../media/image21.jpeg"/><Relationship Id="rId13" Type="http://schemas.openxmlformats.org/officeDocument/2006/relationships/image" Target="../media/image26.png"/><Relationship Id="rId18" Type="http://schemas.openxmlformats.org/officeDocument/2006/relationships/image" Target="../media/image31.png"/><Relationship Id="rId26" Type="http://schemas.openxmlformats.org/officeDocument/2006/relationships/image" Target="../media/image38.png"/><Relationship Id="rId3" Type="http://schemas.openxmlformats.org/officeDocument/2006/relationships/image" Target="../media/image17.png"/><Relationship Id="rId21" Type="http://schemas.openxmlformats.org/officeDocument/2006/relationships/image" Target="../media/image34.png"/><Relationship Id="rId7" Type="http://schemas.openxmlformats.org/officeDocument/2006/relationships/image" Target="../media/image20.png"/><Relationship Id="rId12" Type="http://schemas.openxmlformats.org/officeDocument/2006/relationships/image" Target="../media/image25.jpeg"/><Relationship Id="rId17" Type="http://schemas.openxmlformats.org/officeDocument/2006/relationships/image" Target="../media/image30.jpeg"/><Relationship Id="rId25" Type="http://schemas.openxmlformats.org/officeDocument/2006/relationships/image" Target="../media/image37.png"/><Relationship Id="rId2" Type="http://schemas.microsoft.com/office/2018/10/relationships/comments" Target="../comments/modernComment_F02_1E9E8C68.xml"/><Relationship Id="rId16" Type="http://schemas.openxmlformats.org/officeDocument/2006/relationships/image" Target="../media/image29.jpeg"/><Relationship Id="rId20" Type="http://schemas.openxmlformats.org/officeDocument/2006/relationships/image" Target="../media/image33.png"/><Relationship Id="rId29" Type="http://schemas.openxmlformats.org/officeDocument/2006/relationships/image" Target="../media/image40.png"/><Relationship Id="rId1" Type="http://schemas.openxmlformats.org/officeDocument/2006/relationships/slideLayout" Target="../slideLayouts/slideLayout1.xml"/><Relationship Id="rId6" Type="http://schemas.openxmlformats.org/officeDocument/2006/relationships/image" Target="../media/image19.jpeg"/><Relationship Id="rId11" Type="http://schemas.openxmlformats.org/officeDocument/2006/relationships/image" Target="../media/image24.jpeg"/><Relationship Id="rId24" Type="http://schemas.openxmlformats.org/officeDocument/2006/relationships/image" Target="../media/image36.jpeg"/><Relationship Id="rId32" Type="http://schemas.openxmlformats.org/officeDocument/2006/relationships/image" Target="../media/image43.png"/><Relationship Id="rId5" Type="http://schemas.microsoft.com/office/2007/relationships/hdphoto" Target="../media/hdphoto1.wdp"/><Relationship Id="rId15" Type="http://schemas.openxmlformats.org/officeDocument/2006/relationships/image" Target="../media/image28.jpeg"/><Relationship Id="rId23" Type="http://schemas.openxmlformats.org/officeDocument/2006/relationships/image" Target="../media/image35.png"/><Relationship Id="rId28" Type="http://schemas.openxmlformats.org/officeDocument/2006/relationships/image" Target="../media/image39.png"/><Relationship Id="rId10" Type="http://schemas.openxmlformats.org/officeDocument/2006/relationships/image" Target="../media/image23.png"/><Relationship Id="rId19" Type="http://schemas.openxmlformats.org/officeDocument/2006/relationships/image" Target="../media/image32.png"/><Relationship Id="rId31" Type="http://schemas.openxmlformats.org/officeDocument/2006/relationships/image" Target="../media/image42.png"/><Relationship Id="rId4" Type="http://schemas.openxmlformats.org/officeDocument/2006/relationships/image" Target="../media/image18.png"/><Relationship Id="rId9" Type="http://schemas.openxmlformats.org/officeDocument/2006/relationships/image" Target="../media/image22.png"/><Relationship Id="rId14" Type="http://schemas.openxmlformats.org/officeDocument/2006/relationships/image" Target="../media/image27.jpeg"/><Relationship Id="rId22" Type="http://schemas.microsoft.com/office/2007/relationships/hdphoto" Target="../media/hdphoto2.wdp"/><Relationship Id="rId27" Type="http://schemas.openxmlformats.org/officeDocument/2006/relationships/image" Target="../media/image14.emf"/><Relationship Id="rId30" Type="http://schemas.openxmlformats.org/officeDocument/2006/relationships/image" Target="../media/image41.png"/></Relationships>
</file>

<file path=ppt/slides/_rels/slide9.xml.rels><?xml version="1.0" encoding="UTF-8" standalone="yes"?>
<Relationships xmlns="http://schemas.openxmlformats.org/package/2006/relationships"><Relationship Id="rId3" Type="http://schemas.microsoft.com/office/2018/10/relationships/comments" Target="../comments/modernComment_F0C_38D3E783.xml"/><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ángulo: esquinas redondeadas 7">
            <a:extLst>
              <a:ext uri="{FF2B5EF4-FFF2-40B4-BE49-F238E27FC236}">
                <a16:creationId xmlns:a16="http://schemas.microsoft.com/office/drawing/2014/main" id="{6C727D3A-9E3D-9F8F-EDA6-1F8115D99CDB}"/>
              </a:ext>
            </a:extLst>
          </p:cNvPr>
          <p:cNvSpPr/>
          <p:nvPr/>
        </p:nvSpPr>
        <p:spPr>
          <a:xfrm>
            <a:off x="153434" y="4880373"/>
            <a:ext cx="6968750" cy="1575017"/>
          </a:xfrm>
          <a:prstGeom prst="roundRect">
            <a:avLst/>
          </a:prstGeom>
          <a:solidFill>
            <a:schemeClr val="bg1">
              <a:lumMod val="50000"/>
              <a:alpha val="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dirty="0"/>
          </a:p>
        </p:txBody>
      </p:sp>
      <p:pic>
        <p:nvPicPr>
          <p:cNvPr id="14" name="Google Shape;77;p15">
            <a:extLst>
              <a:ext uri="{FF2B5EF4-FFF2-40B4-BE49-F238E27FC236}">
                <a16:creationId xmlns:a16="http://schemas.microsoft.com/office/drawing/2014/main" id="{3CEA8D77-E60A-A686-DE78-2A2FF7EE1001}"/>
              </a:ext>
            </a:extLst>
          </p:cNvPr>
          <p:cNvPicPr preferRelativeResize="0"/>
          <p:nvPr/>
        </p:nvPicPr>
        <p:blipFill>
          <a:blip r:embed="rId2">
            <a:alphaModFix/>
          </a:blip>
          <a:stretch>
            <a:fillRect/>
          </a:stretch>
        </p:blipFill>
        <p:spPr>
          <a:xfrm>
            <a:off x="2976587" y="5514208"/>
            <a:ext cx="4101664" cy="489932"/>
          </a:xfrm>
          <a:prstGeom prst="rect">
            <a:avLst/>
          </a:prstGeom>
          <a:noFill/>
          <a:ln>
            <a:noFill/>
          </a:ln>
        </p:spPr>
      </p:pic>
      <p:pic>
        <p:nvPicPr>
          <p:cNvPr id="2050" name="Picture 2" descr="Cámara de Comercio de Cali | La CCC">
            <a:extLst>
              <a:ext uri="{FF2B5EF4-FFF2-40B4-BE49-F238E27FC236}">
                <a16:creationId xmlns:a16="http://schemas.microsoft.com/office/drawing/2014/main" id="{CC890BFF-4AE4-334E-450D-B96BCF27DDF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9207" y="5349922"/>
            <a:ext cx="2615541" cy="610001"/>
          </a:xfrm>
          <a:prstGeom prst="rect">
            <a:avLst/>
          </a:prstGeom>
          <a:noFill/>
          <a:extLst>
            <a:ext uri="{909E8E84-426E-40DD-AFC4-6F175D3DCCD1}">
              <a14:hiddenFill xmlns:a14="http://schemas.microsoft.com/office/drawing/2010/main">
                <a:solidFill>
                  <a:srgbClr val="FFFFFF"/>
                </a:solidFill>
              </a14:hiddenFill>
            </a:ext>
          </a:extLst>
        </p:spPr>
      </p:pic>
      <p:pic>
        <p:nvPicPr>
          <p:cNvPr id="5" name="Image 0" descr="preencoded.png">
            <a:extLst>
              <a:ext uri="{FF2B5EF4-FFF2-40B4-BE49-F238E27FC236}">
                <a16:creationId xmlns:a16="http://schemas.microsoft.com/office/drawing/2014/main" id="{7CCAF7E3-2908-FC5C-C772-57F792F40B99}"/>
              </a:ext>
            </a:extLst>
          </p:cNvPr>
          <p:cNvPicPr>
            <a:picLocks noChangeAspect="1"/>
          </p:cNvPicPr>
          <p:nvPr/>
        </p:nvPicPr>
        <p:blipFill>
          <a:blip r:embed="rId4"/>
          <a:stretch>
            <a:fillRect/>
          </a:stretch>
        </p:blipFill>
        <p:spPr>
          <a:xfrm>
            <a:off x="7511977" y="-29496"/>
            <a:ext cx="4680023" cy="7020034"/>
          </a:xfrm>
          <a:prstGeom prst="rect">
            <a:avLst/>
          </a:prstGeom>
        </p:spPr>
      </p:pic>
      <p:sp>
        <p:nvSpPr>
          <p:cNvPr id="6" name="CuadroTexto 5">
            <a:extLst>
              <a:ext uri="{FF2B5EF4-FFF2-40B4-BE49-F238E27FC236}">
                <a16:creationId xmlns:a16="http://schemas.microsoft.com/office/drawing/2014/main" id="{E44C2370-7F2B-B36A-96D0-FC0F5E558553}"/>
              </a:ext>
            </a:extLst>
          </p:cNvPr>
          <p:cNvSpPr txBox="1"/>
          <p:nvPr/>
        </p:nvSpPr>
        <p:spPr>
          <a:xfrm>
            <a:off x="726115" y="1462638"/>
            <a:ext cx="6098458" cy="2785378"/>
          </a:xfrm>
          <a:prstGeom prst="rect">
            <a:avLst/>
          </a:prstGeom>
          <a:noFill/>
        </p:spPr>
        <p:txBody>
          <a:bodyPr wrap="square">
            <a:spAutoFit/>
          </a:bodyPr>
          <a:lstStyle/>
          <a:p>
            <a:pPr lvl="0" algn="ctr">
              <a:buSzPct val="25000"/>
            </a:pPr>
            <a:r>
              <a:rPr lang="es-ES" sz="3500" kern="1200" dirty="0">
                <a:solidFill>
                  <a:srgbClr val="008081"/>
                </a:solidFill>
                <a:latin typeface="GOTHAM-MEDIUM" panose="02000504050000020004" pitchFamily="2" charset="0"/>
                <a:ea typeface="+mn-ea"/>
                <a:cs typeface="Gotham Black" pitchFamily="50" charset="0"/>
                <a:sym typeface="Questrial"/>
              </a:rPr>
              <a:t>Reclutamiento, Selección y Evaluación del Presidente Ejecutivo de la </a:t>
            </a:r>
          </a:p>
          <a:p>
            <a:pPr lvl="0" algn="ctr">
              <a:buSzPct val="25000"/>
            </a:pPr>
            <a:r>
              <a:rPr lang="es-ES" sz="3500" kern="1200" dirty="0">
                <a:solidFill>
                  <a:srgbClr val="008081"/>
                </a:solidFill>
                <a:latin typeface="GOTHAM-MEDIUM" panose="02000504050000020004" pitchFamily="2" charset="0"/>
                <a:ea typeface="+mn-ea"/>
                <a:cs typeface="Gotham Black" pitchFamily="50" charset="0"/>
                <a:sym typeface="Questrial"/>
              </a:rPr>
              <a:t>Cámara de Comercio de Cali</a:t>
            </a:r>
            <a:endParaRPr lang="es-CO" sz="3500" kern="1200" dirty="0">
              <a:solidFill>
                <a:srgbClr val="008081"/>
              </a:solidFill>
              <a:latin typeface="GOTHAM-MEDIUM" panose="02000504050000020004" pitchFamily="2" charset="0"/>
              <a:ea typeface="+mn-ea"/>
              <a:cs typeface="Gotham Black" pitchFamily="50" charset="0"/>
              <a:sym typeface="Questrial"/>
            </a:endParaRPr>
          </a:p>
        </p:txBody>
      </p:sp>
    </p:spTree>
    <p:extLst>
      <p:ext uri="{BB962C8B-B14F-4D97-AF65-F5344CB8AC3E}">
        <p14:creationId xmlns:p14="http://schemas.microsoft.com/office/powerpoint/2010/main" val="16522269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ángulo 1">
            <a:extLst>
              <a:ext uri="{FF2B5EF4-FFF2-40B4-BE49-F238E27FC236}">
                <a16:creationId xmlns:a16="http://schemas.microsoft.com/office/drawing/2014/main" id="{53CF0E8A-B950-441A-BB50-0C9F81E17A88}"/>
              </a:ext>
            </a:extLst>
          </p:cNvPr>
          <p:cNvSpPr/>
          <p:nvPr/>
        </p:nvSpPr>
        <p:spPr>
          <a:xfrm>
            <a:off x="326676" y="1547610"/>
            <a:ext cx="5544037" cy="2893100"/>
          </a:xfrm>
          <a:prstGeom prst="rect">
            <a:avLst/>
          </a:prstGeom>
        </p:spPr>
        <p:txBody>
          <a:bodyPr wrap="square" lIns="91440" tIns="45720" rIns="91440" bIns="45720" anchor="t">
            <a:spAutoFit/>
          </a:bodyPr>
          <a:lstStyle/>
          <a:p>
            <a:pPr marL="285750" indent="-285750" algn="just">
              <a:spcBef>
                <a:spcPct val="0"/>
              </a:spcBef>
              <a:buClr>
                <a:srgbClr val="FCB017"/>
              </a:buClr>
              <a:buSzPct val="200000"/>
              <a:buFont typeface="Arial" panose="020B0604020202020204" pitchFamily="34" charset="0"/>
              <a:buChar char="•"/>
            </a:pPr>
            <a:r>
              <a:rPr lang="es-MX" altLang="es-ES_tradnl" dirty="0">
                <a:solidFill>
                  <a:srgbClr val="808080"/>
                </a:solidFill>
                <a:latin typeface="Gotham" pitchFamily="2" charset="0"/>
                <a:cs typeface="Gotham" pitchFamily="2" charset="0"/>
              </a:rPr>
              <a:t>El salario promedio mensual se estima considerando ingresos básicos más  ingresos variables pactados en la contratación. No se tendrán en cuenta valores inciertos como la bonificación anual por resultados.</a:t>
            </a:r>
            <a:endParaRPr lang="es-CO" altLang="es-ES_tradnl" dirty="0">
              <a:solidFill>
                <a:srgbClr val="808080"/>
              </a:solidFill>
              <a:latin typeface="Gotham" pitchFamily="2" charset="0"/>
              <a:cs typeface="Gotham" pitchFamily="2" charset="0"/>
            </a:endParaRPr>
          </a:p>
          <a:p>
            <a:pPr marL="285750" indent="-285750" algn="just">
              <a:spcBef>
                <a:spcPct val="0"/>
              </a:spcBef>
              <a:buClr>
                <a:srgbClr val="FCB017"/>
              </a:buClr>
              <a:buSzPct val="200000"/>
              <a:buFont typeface="Arial" panose="020B0604020202020204" pitchFamily="34" charset="0"/>
              <a:buChar char="•"/>
            </a:pPr>
            <a:endParaRPr lang="es-MX" altLang="es-ES_tradnl" dirty="0">
              <a:solidFill>
                <a:srgbClr val="808080"/>
              </a:solidFill>
              <a:latin typeface="Gotham" pitchFamily="2" charset="0"/>
              <a:cs typeface="Gotham" pitchFamily="2" charset="0"/>
            </a:endParaRPr>
          </a:p>
          <a:p>
            <a:pPr marL="285750" indent="-285750" algn="just">
              <a:spcBef>
                <a:spcPct val="0"/>
              </a:spcBef>
              <a:buClr>
                <a:srgbClr val="FCB017"/>
              </a:buClr>
              <a:buSzPct val="200000"/>
              <a:buFont typeface="Arial" panose="020B0604020202020204" pitchFamily="34" charset="0"/>
              <a:buChar char="•"/>
            </a:pPr>
            <a:r>
              <a:rPr lang="es-MX" altLang="es-ES_tradnl" dirty="0">
                <a:solidFill>
                  <a:srgbClr val="808080"/>
                </a:solidFill>
                <a:latin typeface="Gotham" pitchFamily="2" charset="0"/>
                <a:cs typeface="Gotham" pitchFamily="2" charset="0"/>
              </a:rPr>
              <a:t>La primera factura se calcula con base en el promedio del salario del perfil ; y si  este llega a presentar un cambio mayor o menor, se realizará el ajuste correspondiente en la factura final.</a:t>
            </a:r>
          </a:p>
          <a:p>
            <a:pPr marL="285750" indent="-285750" algn="just">
              <a:spcBef>
                <a:spcPct val="0"/>
              </a:spcBef>
              <a:buClr>
                <a:srgbClr val="FCB017"/>
              </a:buClr>
              <a:buSzPct val="200000"/>
              <a:buFont typeface="Arial" panose="020B0604020202020204" pitchFamily="34" charset="0"/>
              <a:buChar char="•"/>
            </a:pPr>
            <a:endParaRPr lang="es-MX" altLang="es-ES_tradnl" dirty="0">
              <a:solidFill>
                <a:srgbClr val="808080"/>
              </a:solidFill>
              <a:latin typeface="Gotham" pitchFamily="2" charset="0"/>
              <a:cs typeface="Gotham" pitchFamily="2" charset="0"/>
            </a:endParaRPr>
          </a:p>
          <a:p>
            <a:pPr marL="285750" indent="-285750" algn="just">
              <a:spcBef>
                <a:spcPct val="0"/>
              </a:spcBef>
              <a:buClr>
                <a:srgbClr val="FCB017"/>
              </a:buClr>
              <a:buSzPct val="200000"/>
              <a:buFont typeface="Arial" panose="020B0604020202020204" pitchFamily="34" charset="0"/>
              <a:buChar char="•"/>
            </a:pPr>
            <a:r>
              <a:rPr lang="es-MX" altLang="es-ES_tradnl" dirty="0">
                <a:solidFill>
                  <a:srgbClr val="808080"/>
                </a:solidFill>
                <a:latin typeface="Gotham" pitchFamily="2" charset="0"/>
                <a:cs typeface="Gotham" pitchFamily="2" charset="0"/>
              </a:rPr>
              <a:t>Los  valores de la propuesta no incluyen IVA, gastos de viaje, hospedaje, transporte y  alimentación de los candidatos, consultores, o personal del cliente.</a:t>
            </a:r>
          </a:p>
        </p:txBody>
      </p:sp>
      <p:sp>
        <p:nvSpPr>
          <p:cNvPr id="24" name="Rectángulo 23">
            <a:extLst>
              <a:ext uri="{FF2B5EF4-FFF2-40B4-BE49-F238E27FC236}">
                <a16:creationId xmlns:a16="http://schemas.microsoft.com/office/drawing/2014/main" id="{DB3E6979-3CD4-40A8-B7EC-D56E26CEBBB0}"/>
              </a:ext>
            </a:extLst>
          </p:cNvPr>
          <p:cNvSpPr/>
          <p:nvPr/>
        </p:nvSpPr>
        <p:spPr>
          <a:xfrm>
            <a:off x="3988905" y="597003"/>
            <a:ext cx="4210293" cy="646331"/>
          </a:xfrm>
          <a:prstGeom prst="rect">
            <a:avLst/>
          </a:prstGeom>
          <a:noFill/>
        </p:spPr>
        <p:txBody>
          <a:bodyPr wrap="square">
            <a:spAutoFit/>
          </a:bodyPr>
          <a:lstStyle/>
          <a:p>
            <a:pPr algn="ctr"/>
            <a:r>
              <a:rPr lang="es-CO" sz="3600" b="1" kern="1200" dirty="0">
                <a:solidFill>
                  <a:srgbClr val="D7974A"/>
                </a:solidFill>
                <a:latin typeface="Gotham" pitchFamily="2" charset="0"/>
                <a:cs typeface="Gotham" pitchFamily="2" charset="0"/>
                <a:sym typeface="Questrial"/>
              </a:rPr>
              <a:t>Consideraciones</a:t>
            </a:r>
            <a:endParaRPr lang="es-CO" sz="3600" b="1" dirty="0">
              <a:solidFill>
                <a:srgbClr val="D7974A"/>
              </a:solidFill>
              <a:latin typeface="Gotham" pitchFamily="2" charset="0"/>
              <a:cs typeface="Gotham" pitchFamily="2" charset="0"/>
            </a:endParaRPr>
          </a:p>
        </p:txBody>
      </p:sp>
      <p:grpSp>
        <p:nvGrpSpPr>
          <p:cNvPr id="5" name="Grupo 4">
            <a:extLst>
              <a:ext uri="{FF2B5EF4-FFF2-40B4-BE49-F238E27FC236}">
                <a16:creationId xmlns:a16="http://schemas.microsoft.com/office/drawing/2014/main" id="{09C442DF-43ED-B83F-75E4-8904D11B62D7}"/>
              </a:ext>
            </a:extLst>
          </p:cNvPr>
          <p:cNvGrpSpPr/>
          <p:nvPr/>
        </p:nvGrpSpPr>
        <p:grpSpPr>
          <a:xfrm>
            <a:off x="6218327" y="1547610"/>
            <a:ext cx="5554233" cy="3970318"/>
            <a:chOff x="6218327" y="1151818"/>
            <a:chExt cx="5554233" cy="3970318"/>
          </a:xfrm>
        </p:grpSpPr>
        <p:sp>
          <p:nvSpPr>
            <p:cNvPr id="7" name="Rectángulo 1">
              <a:extLst>
                <a:ext uri="{FF2B5EF4-FFF2-40B4-BE49-F238E27FC236}">
                  <a16:creationId xmlns:a16="http://schemas.microsoft.com/office/drawing/2014/main" id="{10781668-F96F-4D16-B838-9DFA4DE59C3A}"/>
                </a:ext>
              </a:extLst>
            </p:cNvPr>
            <p:cNvSpPr/>
            <p:nvPr/>
          </p:nvSpPr>
          <p:spPr>
            <a:xfrm>
              <a:off x="6218327" y="1151818"/>
              <a:ext cx="5554233" cy="3970318"/>
            </a:xfrm>
            <a:prstGeom prst="rect">
              <a:avLst/>
            </a:prstGeom>
          </p:spPr>
          <p:txBody>
            <a:bodyPr wrap="square" lIns="91440" tIns="45720" rIns="91440" bIns="45720" anchor="t">
              <a:spAutoFit/>
            </a:bodyPr>
            <a:lstStyle/>
            <a:p>
              <a:pPr marL="285750" indent="-285750" algn="just">
                <a:spcBef>
                  <a:spcPct val="0"/>
                </a:spcBef>
                <a:buClr>
                  <a:srgbClr val="FCB017"/>
                </a:buClr>
                <a:buSzPct val="200000"/>
                <a:buFont typeface="Arial" panose="020B0604020202020204" pitchFamily="34" charset="0"/>
                <a:buChar char="•"/>
              </a:pPr>
              <a:r>
                <a:rPr lang="es-MX" altLang="es-ES_tradnl" dirty="0">
                  <a:solidFill>
                    <a:srgbClr val="808080"/>
                  </a:solidFill>
                  <a:latin typeface="Gotham" pitchFamily="2" charset="0"/>
                  <a:cs typeface="Gotham" pitchFamily="2" charset="0"/>
                </a:rPr>
                <a:t>La cobertura de la garantía es por desempeño laboral, y  aplica para una búsqueda igual al perfil del cargo aprobado en el entendimiento así: </a:t>
              </a:r>
            </a:p>
            <a:p>
              <a:pPr algn="just">
                <a:spcBef>
                  <a:spcPct val="0"/>
                </a:spcBef>
                <a:buClr>
                  <a:srgbClr val="FCB017"/>
                </a:buClr>
                <a:buSzPct val="200000"/>
              </a:pPr>
              <a:endParaRPr lang="es-MX" altLang="es-ES_tradnl" dirty="0">
                <a:solidFill>
                  <a:srgbClr val="808080"/>
                </a:solidFill>
                <a:latin typeface="Gotham" pitchFamily="2" charset="0"/>
                <a:cs typeface="Gotham" pitchFamily="2" charset="0"/>
              </a:endParaRPr>
            </a:p>
            <a:p>
              <a:pPr lvl="8" algn="just">
                <a:spcBef>
                  <a:spcPct val="0"/>
                </a:spcBef>
                <a:buClr>
                  <a:srgbClr val="FCB017"/>
                </a:buClr>
                <a:buSzPct val="200000"/>
              </a:pPr>
              <a:r>
                <a:rPr lang="es-MX" altLang="es-ES_tradnl" dirty="0">
                  <a:solidFill>
                    <a:srgbClr val="808080"/>
                  </a:solidFill>
                  <a:latin typeface="Gotham" pitchFamily="2" charset="0"/>
                  <a:cs typeface="Gotham" pitchFamily="2" charset="0"/>
                </a:rPr>
                <a:t>	12 meses en cargos de Primer Nivel.</a:t>
              </a:r>
            </a:p>
            <a:p>
              <a:pPr lvl="8" algn="just">
                <a:spcBef>
                  <a:spcPct val="0"/>
                </a:spcBef>
                <a:buClr>
                  <a:srgbClr val="FCB017"/>
                </a:buClr>
                <a:buSzPct val="200000"/>
              </a:pPr>
              <a:r>
                <a:rPr lang="es-MX" altLang="es-ES_tradnl" dirty="0">
                  <a:solidFill>
                    <a:srgbClr val="808080"/>
                  </a:solidFill>
                  <a:latin typeface="Gotham" pitchFamily="2" charset="0"/>
                  <a:cs typeface="Gotham" pitchFamily="2" charset="0"/>
                </a:rPr>
                <a:t>	6 meses en cargos de Segundo Nivel.</a:t>
              </a:r>
            </a:p>
            <a:p>
              <a:pPr lvl="8" algn="just">
                <a:spcBef>
                  <a:spcPct val="0"/>
                </a:spcBef>
                <a:buClr>
                  <a:srgbClr val="FCB017"/>
                </a:buClr>
                <a:buSzPct val="200000"/>
              </a:pPr>
              <a:r>
                <a:rPr lang="es-MX" altLang="es-ES_tradnl" dirty="0">
                  <a:solidFill>
                    <a:srgbClr val="808080"/>
                  </a:solidFill>
                  <a:latin typeface="Gotham" pitchFamily="2" charset="0"/>
                  <a:cs typeface="Gotham" pitchFamily="2" charset="0"/>
                </a:rPr>
                <a:t>	2 meses en cargos de Tercer Nivel.</a:t>
              </a:r>
            </a:p>
            <a:p>
              <a:pPr marL="285750" indent="-285750" algn="just">
                <a:spcBef>
                  <a:spcPct val="0"/>
                </a:spcBef>
                <a:buClr>
                  <a:srgbClr val="FCB017"/>
                </a:buClr>
                <a:buSzPct val="200000"/>
                <a:buFont typeface="Arial" panose="020B0604020202020204" pitchFamily="34" charset="0"/>
                <a:buChar char="•"/>
              </a:pPr>
              <a:endParaRPr lang="es-CO" altLang="es-ES_tradnl" dirty="0">
                <a:solidFill>
                  <a:srgbClr val="808080"/>
                </a:solidFill>
                <a:latin typeface="Gotham" pitchFamily="2" charset="0"/>
                <a:cs typeface="Gotham" pitchFamily="2" charset="0"/>
              </a:endParaRPr>
            </a:p>
            <a:p>
              <a:pPr marL="285750" indent="-285750" algn="just">
                <a:spcBef>
                  <a:spcPct val="0"/>
                </a:spcBef>
                <a:buClr>
                  <a:srgbClr val="FCB017"/>
                </a:buClr>
                <a:buSzPct val="200000"/>
                <a:buFont typeface="Arial" panose="020B0604020202020204" pitchFamily="34" charset="0"/>
                <a:buChar char="•"/>
              </a:pPr>
              <a:r>
                <a:rPr lang="es-CO" altLang="es-ES_tradnl" dirty="0">
                  <a:solidFill>
                    <a:srgbClr val="808080"/>
                  </a:solidFill>
                  <a:latin typeface="Gotham" pitchFamily="2" charset="0"/>
                  <a:cs typeface="Gotham" pitchFamily="2" charset="0"/>
                </a:rPr>
                <a:t>Nuestros procesos de búsqueda se realizan para cargos con modalidad de contrato indefinido.</a:t>
              </a:r>
            </a:p>
            <a:p>
              <a:pPr marL="285750" indent="-285750" algn="just">
                <a:spcBef>
                  <a:spcPct val="0"/>
                </a:spcBef>
                <a:buClr>
                  <a:srgbClr val="FCB017"/>
                </a:buClr>
                <a:buSzPct val="200000"/>
                <a:buFont typeface="Arial" panose="020B0604020202020204" pitchFamily="34" charset="0"/>
                <a:buChar char="•"/>
              </a:pPr>
              <a:endParaRPr lang="es-CO" altLang="es-ES_tradnl" dirty="0">
                <a:solidFill>
                  <a:srgbClr val="808080"/>
                </a:solidFill>
                <a:latin typeface="Gotham" pitchFamily="2" charset="0"/>
                <a:cs typeface="Gotham" pitchFamily="2" charset="0"/>
              </a:endParaRPr>
            </a:p>
            <a:p>
              <a:pPr marL="285750" indent="-285750" algn="just">
                <a:spcBef>
                  <a:spcPct val="0"/>
                </a:spcBef>
                <a:buClr>
                  <a:srgbClr val="FCB017"/>
                </a:buClr>
                <a:buSzPct val="200000"/>
                <a:buFont typeface="Arial" panose="020B0604020202020204" pitchFamily="34" charset="0"/>
                <a:buChar char="•"/>
              </a:pPr>
              <a:r>
                <a:rPr lang="es-CO" altLang="es-ES_tradnl" dirty="0">
                  <a:solidFill>
                    <a:srgbClr val="808080"/>
                  </a:solidFill>
                  <a:latin typeface="Gotham" pitchFamily="2" charset="0"/>
                  <a:cs typeface="Gotham" pitchFamily="2" charset="0"/>
                </a:rPr>
                <a:t>El tiempo de búsqueda del proceso puede variar a partir de la complejidad del perfil, reputación de la empresa en el mercado y oferta del paquete salarial anual.</a:t>
              </a:r>
            </a:p>
            <a:p>
              <a:pPr marL="285750" indent="-285750" algn="just">
                <a:spcBef>
                  <a:spcPct val="0"/>
                </a:spcBef>
                <a:buClr>
                  <a:srgbClr val="FCB017"/>
                </a:buClr>
                <a:buSzPct val="200000"/>
                <a:buFont typeface="Arial" panose="020B0604020202020204" pitchFamily="34" charset="0"/>
                <a:buChar char="•"/>
              </a:pPr>
              <a:endParaRPr lang="es-CO" altLang="es-ES_tradnl" dirty="0">
                <a:solidFill>
                  <a:srgbClr val="808080"/>
                </a:solidFill>
                <a:latin typeface="Gotham" pitchFamily="2" charset="0"/>
                <a:cs typeface="Gotham" pitchFamily="2" charset="0"/>
              </a:endParaRPr>
            </a:p>
            <a:p>
              <a:pPr marL="285750" indent="-285750" algn="just">
                <a:spcBef>
                  <a:spcPct val="0"/>
                </a:spcBef>
                <a:buClr>
                  <a:srgbClr val="FCB017"/>
                </a:buClr>
                <a:buSzPct val="200000"/>
                <a:buFont typeface="Arial" panose="020B0604020202020204" pitchFamily="34" charset="0"/>
                <a:buChar char="•"/>
              </a:pPr>
              <a:r>
                <a:rPr lang="es-CO" altLang="es-ES_tradnl" dirty="0">
                  <a:solidFill>
                    <a:srgbClr val="808080"/>
                  </a:solidFill>
                  <a:latin typeface="Gotham" pitchFamily="2" charset="0"/>
                  <a:cs typeface="Gotham" pitchFamily="2" charset="0"/>
                </a:rPr>
                <a:t>Pago de facturas con crédito a 30 días.</a:t>
              </a:r>
            </a:p>
            <a:p>
              <a:pPr marL="285750" indent="-285750" algn="just">
                <a:spcBef>
                  <a:spcPct val="0"/>
                </a:spcBef>
                <a:buClr>
                  <a:srgbClr val="FCB017"/>
                </a:buClr>
                <a:buSzPct val="200000"/>
                <a:buFont typeface="Arial" panose="020B0604020202020204" pitchFamily="34" charset="0"/>
                <a:buChar char="•"/>
              </a:pPr>
              <a:endParaRPr lang="es-CO" altLang="es-ES_tradnl" dirty="0">
                <a:solidFill>
                  <a:srgbClr val="808080"/>
                </a:solidFill>
                <a:latin typeface="Gotham" pitchFamily="2" charset="0"/>
                <a:cs typeface="Gotham" pitchFamily="2" charset="0"/>
              </a:endParaRPr>
            </a:p>
            <a:p>
              <a:pPr marL="285750" indent="-285750" algn="just">
                <a:spcBef>
                  <a:spcPct val="0"/>
                </a:spcBef>
                <a:buClr>
                  <a:srgbClr val="FCB017"/>
                </a:buClr>
                <a:buSzPct val="200000"/>
                <a:buFont typeface="Arial" panose="020B0604020202020204" pitchFamily="34" charset="0"/>
                <a:buChar char="•"/>
              </a:pPr>
              <a:endParaRPr lang="es-CO" altLang="es-ES_tradnl" dirty="0">
                <a:solidFill>
                  <a:srgbClr val="808080"/>
                </a:solidFill>
                <a:latin typeface="Gotham" pitchFamily="2" charset="0"/>
                <a:cs typeface="Gotham" pitchFamily="2" charset="0"/>
              </a:endParaRPr>
            </a:p>
          </p:txBody>
        </p:sp>
        <p:grpSp>
          <p:nvGrpSpPr>
            <p:cNvPr id="4" name="Grupo 3">
              <a:extLst>
                <a:ext uri="{FF2B5EF4-FFF2-40B4-BE49-F238E27FC236}">
                  <a16:creationId xmlns:a16="http://schemas.microsoft.com/office/drawing/2014/main" id="{0B851776-939E-E6CE-006C-6EA6F37588CD}"/>
                </a:ext>
              </a:extLst>
            </p:cNvPr>
            <p:cNvGrpSpPr/>
            <p:nvPr/>
          </p:nvGrpSpPr>
          <p:grpSpPr>
            <a:xfrm>
              <a:off x="6946490" y="2102227"/>
              <a:ext cx="200566" cy="577060"/>
              <a:chOff x="6946490" y="2102227"/>
              <a:chExt cx="200566" cy="577060"/>
            </a:xfrm>
          </p:grpSpPr>
          <p:sp>
            <p:nvSpPr>
              <p:cNvPr id="9" name="Flecha: a la derecha 8">
                <a:extLst>
                  <a:ext uri="{FF2B5EF4-FFF2-40B4-BE49-F238E27FC236}">
                    <a16:creationId xmlns:a16="http://schemas.microsoft.com/office/drawing/2014/main" id="{0C83A317-6B59-307D-9B47-C8D26FA73611}"/>
                  </a:ext>
                </a:extLst>
              </p:cNvPr>
              <p:cNvSpPr/>
              <p:nvPr/>
            </p:nvSpPr>
            <p:spPr>
              <a:xfrm>
                <a:off x="6946490" y="2102227"/>
                <a:ext cx="190731" cy="154276"/>
              </a:xfrm>
              <a:prstGeom prst="rightArrow">
                <a:avLst/>
              </a:prstGeom>
              <a:solidFill>
                <a:srgbClr val="F9AC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solidFill>
                    <a:srgbClr val="808080"/>
                  </a:solidFill>
                  <a:latin typeface="Gotham" pitchFamily="2" charset="0"/>
                  <a:cs typeface="Gotham" pitchFamily="2" charset="0"/>
                </a:endParaRPr>
              </a:p>
            </p:txBody>
          </p:sp>
          <p:sp>
            <p:nvSpPr>
              <p:cNvPr id="10" name="Flecha: a la derecha 9">
                <a:extLst>
                  <a:ext uri="{FF2B5EF4-FFF2-40B4-BE49-F238E27FC236}">
                    <a16:creationId xmlns:a16="http://schemas.microsoft.com/office/drawing/2014/main" id="{1F51534A-4325-37AF-32D0-48BD1A0A81F3}"/>
                  </a:ext>
                </a:extLst>
              </p:cNvPr>
              <p:cNvSpPr/>
              <p:nvPr/>
            </p:nvSpPr>
            <p:spPr>
              <a:xfrm>
                <a:off x="6951408" y="2298871"/>
                <a:ext cx="190731" cy="154276"/>
              </a:xfrm>
              <a:prstGeom prst="rightArrow">
                <a:avLst/>
              </a:prstGeom>
              <a:solidFill>
                <a:srgbClr val="F9AC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solidFill>
                    <a:srgbClr val="808080"/>
                  </a:solidFill>
                  <a:latin typeface="Gotham" pitchFamily="2" charset="0"/>
                  <a:cs typeface="Gotham" pitchFamily="2" charset="0"/>
                </a:endParaRPr>
              </a:p>
            </p:txBody>
          </p:sp>
          <p:sp>
            <p:nvSpPr>
              <p:cNvPr id="11" name="Flecha: a la derecha 10">
                <a:extLst>
                  <a:ext uri="{FF2B5EF4-FFF2-40B4-BE49-F238E27FC236}">
                    <a16:creationId xmlns:a16="http://schemas.microsoft.com/office/drawing/2014/main" id="{8D8ACAE5-7566-9187-B38A-505DC12C3A52}"/>
                  </a:ext>
                </a:extLst>
              </p:cNvPr>
              <p:cNvSpPr/>
              <p:nvPr/>
            </p:nvSpPr>
            <p:spPr>
              <a:xfrm>
                <a:off x="6956325" y="2525011"/>
                <a:ext cx="190731" cy="154276"/>
              </a:xfrm>
              <a:prstGeom prst="rightArrow">
                <a:avLst/>
              </a:prstGeom>
              <a:solidFill>
                <a:srgbClr val="F9AC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solidFill>
                    <a:srgbClr val="808080"/>
                  </a:solidFill>
                  <a:latin typeface="Gotham" pitchFamily="2" charset="0"/>
                  <a:cs typeface="Gotham" pitchFamily="2" charset="0"/>
                </a:endParaRPr>
              </a:p>
            </p:txBody>
          </p:sp>
        </p:grpSp>
      </p:grpSp>
      <p:pic>
        <p:nvPicPr>
          <p:cNvPr id="16" name="Google Shape;77;p15">
            <a:extLst>
              <a:ext uri="{FF2B5EF4-FFF2-40B4-BE49-F238E27FC236}">
                <a16:creationId xmlns:a16="http://schemas.microsoft.com/office/drawing/2014/main" id="{F91FC2A7-D407-A408-2400-B30BD197E045}"/>
              </a:ext>
            </a:extLst>
          </p:cNvPr>
          <p:cNvPicPr preferRelativeResize="0"/>
          <p:nvPr/>
        </p:nvPicPr>
        <p:blipFill>
          <a:blip r:embed="rId3">
            <a:alphaModFix/>
          </a:blip>
          <a:stretch>
            <a:fillRect/>
          </a:stretch>
        </p:blipFill>
        <p:spPr>
          <a:xfrm>
            <a:off x="4243786" y="6081955"/>
            <a:ext cx="3605065" cy="430615"/>
          </a:xfrm>
          <a:prstGeom prst="rect">
            <a:avLst/>
          </a:prstGeom>
          <a:noFill/>
          <a:ln>
            <a:noFill/>
          </a:ln>
        </p:spPr>
      </p:pic>
      <p:pic>
        <p:nvPicPr>
          <p:cNvPr id="2" name="Gráfico 1">
            <a:extLst>
              <a:ext uri="{FF2B5EF4-FFF2-40B4-BE49-F238E27FC236}">
                <a16:creationId xmlns:a16="http://schemas.microsoft.com/office/drawing/2014/main" id="{167D3844-A78D-F164-758C-CD14419EFA45}"/>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r="10497"/>
          <a:stretch/>
        </p:blipFill>
        <p:spPr>
          <a:xfrm rot="16200000">
            <a:off x="8002965" y="-2734668"/>
            <a:ext cx="5749295" cy="2211773"/>
          </a:xfrm>
          <a:prstGeom prst="rect">
            <a:avLst/>
          </a:prstGeom>
        </p:spPr>
      </p:pic>
      <p:pic>
        <p:nvPicPr>
          <p:cNvPr id="3" name="Gráfico 2">
            <a:extLst>
              <a:ext uri="{FF2B5EF4-FFF2-40B4-BE49-F238E27FC236}">
                <a16:creationId xmlns:a16="http://schemas.microsoft.com/office/drawing/2014/main" id="{6BDB5299-BF5C-8F25-66EE-E56C402F2B70}"/>
              </a:ext>
            </a:extLst>
          </p:cNvPr>
          <p:cNvPicPr>
            <a:picLocks noChangeAspect="1"/>
          </p:cNvPicPr>
          <p:nvPr/>
        </p:nvPicPr>
        <p:blipFill rotWithShape="1">
          <a:blip r:embed="rId6">
            <a:extLst>
              <a:ext uri="{96DAC541-7B7A-43D3-8B79-37D633B846F1}">
                <asvg:svgBlip xmlns:asvg="http://schemas.microsoft.com/office/drawing/2016/SVG/main" r:embed="rId7"/>
              </a:ext>
            </a:extLst>
          </a:blip>
          <a:srcRect r="10497"/>
          <a:stretch/>
        </p:blipFill>
        <p:spPr>
          <a:xfrm rot="5400000">
            <a:off x="-1746918" y="7052855"/>
            <a:ext cx="5678293" cy="2184458"/>
          </a:xfrm>
          <a:prstGeom prst="rect">
            <a:avLst/>
          </a:prstGeom>
        </p:spPr>
      </p:pic>
    </p:spTree>
    <p:extLst>
      <p:ext uri="{BB962C8B-B14F-4D97-AF65-F5344CB8AC3E}">
        <p14:creationId xmlns:p14="http://schemas.microsoft.com/office/powerpoint/2010/main" val="1818327929"/>
      </p:ext>
    </p:extLst>
  </p:cSld>
  <p:clrMapOvr>
    <a:masterClrMapping/>
  </p:clrMapOvr>
  <p:transition spd="med"/>
  <p:extLst>
    <p:ext uri="{6950BFC3-D8DA-4A85-94F7-54DA5524770B}">
      <p188:commentRel xmlns:p188="http://schemas.microsoft.com/office/powerpoint/2018/8/main" r:id="rId2"/>
    </p:ext>
  </p:extLs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7" descr="TextBox 5">
            <a:extLst>
              <a:ext uri="{FF2B5EF4-FFF2-40B4-BE49-F238E27FC236}">
                <a16:creationId xmlns:a16="http://schemas.microsoft.com/office/drawing/2014/main" id="{3D053166-A85B-4642-A8C5-63E69B4CE6A6}"/>
              </a:ext>
            </a:extLst>
          </p:cNvPr>
          <p:cNvSpPr txBox="1">
            <a:spLocks/>
          </p:cNvSpPr>
          <p:nvPr/>
        </p:nvSpPr>
        <p:spPr bwMode="auto">
          <a:xfrm>
            <a:off x="1499026" y="804511"/>
            <a:ext cx="9190508" cy="738664"/>
          </a:xfrm>
          <a:prstGeom prst="rect">
            <a:avLst/>
          </a:prstGeom>
          <a:noFill/>
          <a:ln>
            <a:noFill/>
          </a:ln>
          <a:effectLst/>
        </p:spPr>
        <p:txBody>
          <a:bodyPr wrap="square" tIns="91440" bIns="91440">
            <a:spAutoFit/>
          </a:bodyPr>
          <a:lstStyle>
            <a:lvl1pPr>
              <a:defRPr sz="3600">
                <a:solidFill>
                  <a:srgbClr val="000000"/>
                </a:solidFill>
                <a:latin typeface="Lato Light" pitchFamily="34" charset="0"/>
                <a:cs typeface="Lato Light" pitchFamily="34" charset="0"/>
                <a:sym typeface="Lato Light" pitchFamily="34" charset="0"/>
              </a:defRPr>
            </a:lvl1pPr>
            <a:lvl2pPr marL="742950" indent="-285750">
              <a:defRPr sz="3600">
                <a:solidFill>
                  <a:srgbClr val="000000"/>
                </a:solidFill>
                <a:latin typeface="Lato Light" pitchFamily="34" charset="0"/>
                <a:cs typeface="Lato Light" pitchFamily="34" charset="0"/>
                <a:sym typeface="Lato Light" pitchFamily="34" charset="0"/>
              </a:defRPr>
            </a:lvl2pPr>
            <a:lvl3pPr marL="1143000" indent="-228600">
              <a:defRPr sz="3600">
                <a:solidFill>
                  <a:srgbClr val="000000"/>
                </a:solidFill>
                <a:latin typeface="Lato Light" pitchFamily="34" charset="0"/>
                <a:cs typeface="Lato Light" pitchFamily="34" charset="0"/>
                <a:sym typeface="Lato Light" pitchFamily="34" charset="0"/>
              </a:defRPr>
            </a:lvl3pPr>
            <a:lvl4pPr marL="1600200" indent="-228600">
              <a:defRPr sz="3600">
                <a:solidFill>
                  <a:srgbClr val="000000"/>
                </a:solidFill>
                <a:latin typeface="Lato Light" pitchFamily="34" charset="0"/>
                <a:cs typeface="Lato Light" pitchFamily="34" charset="0"/>
                <a:sym typeface="Lato Light" pitchFamily="34" charset="0"/>
              </a:defRPr>
            </a:lvl4pPr>
            <a:lvl5pPr marL="2057400" indent="-228600">
              <a:defRPr sz="3600">
                <a:solidFill>
                  <a:srgbClr val="000000"/>
                </a:solidFill>
                <a:latin typeface="Lato Light" pitchFamily="34" charset="0"/>
                <a:cs typeface="Lato Light" pitchFamily="34" charset="0"/>
                <a:sym typeface="Lato Light" pitchFamily="34" charset="0"/>
              </a:defRPr>
            </a:lvl5pPr>
            <a:lvl6pPr marL="2514600" indent="-228600" defTabSz="1828800" eaLnBrk="0" fontAlgn="base" hangingPunct="0">
              <a:spcBef>
                <a:spcPct val="0"/>
              </a:spcBef>
              <a:spcAft>
                <a:spcPct val="0"/>
              </a:spcAft>
              <a:defRPr sz="3600">
                <a:solidFill>
                  <a:srgbClr val="000000"/>
                </a:solidFill>
                <a:latin typeface="Lato Light" pitchFamily="34" charset="0"/>
                <a:cs typeface="Lato Light" pitchFamily="34" charset="0"/>
                <a:sym typeface="Lato Light" pitchFamily="34" charset="0"/>
              </a:defRPr>
            </a:lvl6pPr>
            <a:lvl7pPr marL="2971800" indent="-228600" defTabSz="1828800" eaLnBrk="0" fontAlgn="base" hangingPunct="0">
              <a:spcBef>
                <a:spcPct val="0"/>
              </a:spcBef>
              <a:spcAft>
                <a:spcPct val="0"/>
              </a:spcAft>
              <a:defRPr sz="3600">
                <a:solidFill>
                  <a:srgbClr val="000000"/>
                </a:solidFill>
                <a:latin typeface="Lato Light" pitchFamily="34" charset="0"/>
                <a:cs typeface="Lato Light" pitchFamily="34" charset="0"/>
                <a:sym typeface="Lato Light" pitchFamily="34" charset="0"/>
              </a:defRPr>
            </a:lvl7pPr>
            <a:lvl8pPr marL="3429000" indent="-228600" defTabSz="1828800" eaLnBrk="0" fontAlgn="base" hangingPunct="0">
              <a:spcBef>
                <a:spcPct val="0"/>
              </a:spcBef>
              <a:spcAft>
                <a:spcPct val="0"/>
              </a:spcAft>
              <a:defRPr sz="3600">
                <a:solidFill>
                  <a:srgbClr val="000000"/>
                </a:solidFill>
                <a:latin typeface="Lato Light" pitchFamily="34" charset="0"/>
                <a:cs typeface="Lato Light" pitchFamily="34" charset="0"/>
                <a:sym typeface="Lato Light" pitchFamily="34" charset="0"/>
              </a:defRPr>
            </a:lvl8pPr>
            <a:lvl9pPr marL="3886200" indent="-228600" defTabSz="1828800" eaLnBrk="0" fontAlgn="base" hangingPunct="0">
              <a:spcBef>
                <a:spcPct val="0"/>
              </a:spcBef>
              <a:spcAft>
                <a:spcPct val="0"/>
              </a:spcAft>
              <a:defRPr sz="3600">
                <a:solidFill>
                  <a:srgbClr val="000000"/>
                </a:solidFill>
                <a:latin typeface="Lato Light" pitchFamily="34" charset="0"/>
                <a:cs typeface="Lato Light" pitchFamily="34" charset="0"/>
                <a:sym typeface="Lato Light" pitchFamily="34" charset="0"/>
              </a:defRPr>
            </a:lvl9pPr>
          </a:lstStyle>
          <a:p>
            <a:pPr algn="ctr" eaLnBrk="1"/>
            <a:r>
              <a:rPr lang="es-CO" altLang="en-US" b="1" kern="1200" dirty="0">
                <a:solidFill>
                  <a:srgbClr val="D7974A"/>
                </a:solidFill>
                <a:latin typeface="Gotham" pitchFamily="2" charset="0"/>
                <a:cs typeface="Gotham" pitchFamily="2" charset="0"/>
                <a:sym typeface="Raleway" charset="0"/>
              </a:rPr>
              <a:t>Condiciones contractuales</a:t>
            </a:r>
          </a:p>
        </p:txBody>
      </p:sp>
      <p:sp>
        <p:nvSpPr>
          <p:cNvPr id="6" name="2 CuadroTexto">
            <a:extLst>
              <a:ext uri="{FF2B5EF4-FFF2-40B4-BE49-F238E27FC236}">
                <a16:creationId xmlns:a16="http://schemas.microsoft.com/office/drawing/2014/main" id="{C53CF4D3-754C-483D-A6C1-F909346C78E3}"/>
              </a:ext>
            </a:extLst>
          </p:cNvPr>
          <p:cNvSpPr txBox="1">
            <a:spLocks noChangeArrowheads="1"/>
          </p:cNvSpPr>
          <p:nvPr/>
        </p:nvSpPr>
        <p:spPr bwMode="auto">
          <a:xfrm>
            <a:off x="792681" y="1965340"/>
            <a:ext cx="10603199" cy="3539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defPPr marR="0" lvl="0" algn="l" rtl="0">
              <a:lnSpc>
                <a:spcPct val="100000"/>
              </a:lnSpc>
              <a:spcBef>
                <a:spcPts val="0"/>
              </a:spcBef>
              <a:spcAft>
                <a:spcPts val="0"/>
              </a:spcAft>
            </a:defPPr>
            <a:lvl1pPr marL="457200" indent="-457200" algn="just">
              <a:spcBef>
                <a:spcPct val="0"/>
              </a:spcBef>
              <a:buFont typeface="Calibri Light" pitchFamily="34" charset="0"/>
              <a:buAutoNum type="arabicPeriod" startAt="4"/>
              <a:defRPr sz="2000" i="1">
                <a:solidFill>
                  <a:schemeClr val="tx2">
                    <a:lumMod val="50000"/>
                  </a:schemeClr>
                </a:solidFill>
                <a:latin typeface="Raleway"/>
                <a:cs typeface="Calibri"/>
              </a:defRPr>
            </a:lvl1pPr>
            <a:lvl2pPr marL="742950" indent="-285750">
              <a:lnSpc>
                <a:spcPct val="90000"/>
              </a:lnSpc>
              <a:spcBef>
                <a:spcPts val="500"/>
              </a:spcBef>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buClr>
                <a:srgbClr val="FCB017"/>
              </a:buClr>
              <a:buSzPct val="200000"/>
              <a:buFont typeface="+mj-lt"/>
              <a:buAutoNum type="arabicPeriod"/>
            </a:pPr>
            <a:r>
              <a:rPr lang="es-ES" altLang="es-ES_tradnl" sz="1400" i="0" dirty="0">
                <a:solidFill>
                  <a:srgbClr val="808080"/>
                </a:solidFill>
                <a:latin typeface="Gotham" pitchFamily="2" charset="0"/>
                <a:cs typeface="Gotham" pitchFamily="2" charset="0"/>
              </a:rPr>
              <a:t>En los casos de ejecutivos comerciales y cargos que tengan ingresos básicos más otros conceptos variables </a:t>
            </a:r>
            <a:r>
              <a:rPr lang="es-MX" altLang="es-ES_tradnl" sz="1400" i="0" dirty="0">
                <a:solidFill>
                  <a:srgbClr val="808080"/>
                </a:solidFill>
                <a:latin typeface="Gotham" pitchFamily="2" charset="0"/>
                <a:cs typeface="Gotham" pitchFamily="2" charset="0"/>
              </a:rPr>
              <a:t>como comisiones o bonificaciones por cumplimiento, </a:t>
            </a:r>
            <a:r>
              <a:rPr lang="es-ES" altLang="es-ES_tradnl" sz="1400" i="0" dirty="0">
                <a:solidFill>
                  <a:srgbClr val="808080"/>
                </a:solidFill>
                <a:latin typeface="Gotham" pitchFamily="2" charset="0"/>
                <a:cs typeface="Gotham" pitchFamily="2" charset="0"/>
              </a:rPr>
              <a:t>se facturará sobre el promedio que va a devengar mensualmente, es decir, sobre el integral que se estima va a percibir.</a:t>
            </a:r>
            <a:r>
              <a:rPr lang="es-ES" altLang="es-ES_tradnl" sz="1400" dirty="0">
                <a:solidFill>
                  <a:srgbClr val="FCB017"/>
                </a:solidFill>
                <a:latin typeface="Montserrat" panose="00000500000000000000" pitchFamily="2" charset="0"/>
              </a:rPr>
              <a:t>. </a:t>
            </a:r>
            <a:r>
              <a:rPr lang="es-ES" altLang="es-ES_tradnl" sz="1400" b="1" i="0" dirty="0">
                <a:solidFill>
                  <a:srgbClr val="808080"/>
                </a:solidFill>
                <a:latin typeface="Gotham-Medium" pitchFamily="2" charset="0"/>
                <a:cs typeface="Gotham-Medium" pitchFamily="2" charset="0"/>
              </a:rPr>
              <a:t>Gerencia Selecta no considera dentro del cálculo de sus honorarios bonificaciones inciertas como: </a:t>
            </a:r>
            <a:r>
              <a:rPr lang="es-MX" altLang="es-ES_tradnl" sz="1400" b="1" i="0" dirty="0">
                <a:solidFill>
                  <a:srgbClr val="808080"/>
                </a:solidFill>
                <a:latin typeface="Gotham-Medium" pitchFamily="2" charset="0"/>
                <a:cs typeface="Gotham-Medium" pitchFamily="2" charset="0"/>
              </a:rPr>
              <a:t>bonificaciones </a:t>
            </a:r>
            <a:r>
              <a:rPr lang="es-CO" altLang="es-ES_tradnl" sz="1400" b="1" i="0" dirty="0">
                <a:solidFill>
                  <a:srgbClr val="808080"/>
                </a:solidFill>
                <a:latin typeface="Gotham-Medium" pitchFamily="2" charset="0"/>
                <a:cs typeface="Gotham-Medium" pitchFamily="2" charset="0"/>
              </a:rPr>
              <a:t>anuales por resultados</a:t>
            </a:r>
            <a:endParaRPr lang="es-ES_tradnl" altLang="es-ES_tradnl" sz="1400" b="1" i="0" dirty="0">
              <a:solidFill>
                <a:srgbClr val="808080"/>
              </a:solidFill>
              <a:latin typeface="Gotham-Medium" pitchFamily="2" charset="0"/>
              <a:cs typeface="Gotham-Medium" pitchFamily="2" charset="0"/>
            </a:endParaRPr>
          </a:p>
          <a:p>
            <a:pPr>
              <a:buClr>
                <a:srgbClr val="FCB017"/>
              </a:buClr>
              <a:buSzPct val="200000"/>
              <a:buFont typeface="+mj-lt"/>
              <a:buAutoNum type="arabicPeriod"/>
            </a:pPr>
            <a:endParaRPr lang="es-ES_tradnl" altLang="es-ES_tradnl" sz="1400" i="0" dirty="0">
              <a:latin typeface="Montserrat" panose="00000500000000000000" pitchFamily="2" charset="0"/>
            </a:endParaRPr>
          </a:p>
          <a:p>
            <a:pPr>
              <a:buClr>
                <a:srgbClr val="FCB017"/>
              </a:buClr>
              <a:buSzPct val="200000"/>
              <a:buFont typeface="+mj-lt"/>
              <a:buAutoNum type="arabicPeriod"/>
            </a:pPr>
            <a:r>
              <a:rPr lang="es-ES" altLang="es-ES_tradnl" sz="1400" i="0" dirty="0">
                <a:solidFill>
                  <a:srgbClr val="808080"/>
                </a:solidFill>
                <a:latin typeface="Gotham" pitchFamily="2" charset="0"/>
                <a:cs typeface="Gotham" pitchFamily="2" charset="0"/>
              </a:rPr>
              <a:t>Podemos incluir en nuestro </a:t>
            </a:r>
            <a:r>
              <a:rPr lang="es-ES" altLang="es-ES_tradnl" sz="1400" b="1" i="0" dirty="0">
                <a:solidFill>
                  <a:srgbClr val="808080"/>
                </a:solidFill>
                <a:latin typeface="Gotham" pitchFamily="2" charset="0"/>
                <a:cs typeface="Gotham" pitchFamily="2" charset="0"/>
              </a:rPr>
              <a:t>proceso hasta 6 candidatos </a:t>
            </a:r>
            <a:r>
              <a:rPr lang="es-ES" altLang="es-ES_tradnl" sz="1400" i="0" dirty="0">
                <a:solidFill>
                  <a:srgbClr val="808080"/>
                </a:solidFill>
                <a:latin typeface="Gotham" pitchFamily="2" charset="0"/>
                <a:cs typeface="Gotham" pitchFamily="2" charset="0"/>
              </a:rPr>
              <a:t>presentados por el cliente, los cuales serán validados y evaluados a la luz del perfil y en las mismas condiciones que los candidatos encontrados por Gerencia Selecta, se presentarán como finalistas si cumplen con todos los requisitos. Si el candidato elegido es uno de los presentados por el cliente, </a:t>
            </a:r>
            <a:r>
              <a:rPr lang="es-ES" altLang="es-ES_tradnl" sz="1400" b="1" i="0" dirty="0">
                <a:solidFill>
                  <a:srgbClr val="808080"/>
                </a:solidFill>
                <a:latin typeface="Gotham-Medium" pitchFamily="2" charset="0"/>
                <a:cs typeface="Gotham-Medium" pitchFamily="2" charset="0"/>
              </a:rPr>
              <a:t>el valor del servicio no tendrá ninguna variación.</a:t>
            </a:r>
          </a:p>
          <a:p>
            <a:pPr>
              <a:buClr>
                <a:srgbClr val="FCB017"/>
              </a:buClr>
              <a:buSzPct val="200000"/>
              <a:buFont typeface="+mj-lt"/>
              <a:buAutoNum type="arabicPeriod"/>
            </a:pPr>
            <a:endParaRPr lang="es-ES_tradnl" altLang="es-ES_tradnl" sz="1400" i="0" dirty="0">
              <a:latin typeface="Montserrat" panose="00000500000000000000" pitchFamily="2" charset="0"/>
            </a:endParaRPr>
          </a:p>
          <a:p>
            <a:pPr>
              <a:buClr>
                <a:srgbClr val="FCB017"/>
              </a:buClr>
              <a:buSzPct val="200000"/>
              <a:buFont typeface="+mj-lt"/>
              <a:buAutoNum type="arabicPeriod"/>
            </a:pPr>
            <a:r>
              <a:rPr lang="es-MX" altLang="es-ES_tradnl" sz="1400" i="0" dirty="0">
                <a:solidFill>
                  <a:srgbClr val="808080"/>
                </a:solidFill>
                <a:latin typeface="Gotham" pitchFamily="2" charset="0"/>
                <a:cs typeface="Gotham" pitchFamily="2" charset="0"/>
              </a:rPr>
              <a:t>La cancelación definitiva del servicio contratado puede hacerse en el momento que el cliente lo requiera. Dicha cancelación deberá ser informada a Gerencia Selecta de manera formal, mediante correo electrónico.</a:t>
            </a:r>
            <a:r>
              <a:rPr lang="es-MX" altLang="es-ES_tradnl" sz="1400" i="0" dirty="0">
                <a:latin typeface="Montserrat"/>
              </a:rPr>
              <a:t> </a:t>
            </a:r>
            <a:r>
              <a:rPr lang="es-MX" altLang="es-ES_tradnl" sz="1400" b="1" i="0" dirty="0">
                <a:solidFill>
                  <a:srgbClr val="808080"/>
                </a:solidFill>
                <a:latin typeface="Gotham-Medium" pitchFamily="2" charset="0"/>
                <a:cs typeface="Gotham-Medium" pitchFamily="2" charset="0"/>
              </a:rPr>
              <a:t>Gerencia Selecta no cobra tasa de cancelación.</a:t>
            </a:r>
            <a:r>
              <a:rPr lang="es-MX" altLang="es-ES_tradnl" sz="1400" dirty="0">
                <a:solidFill>
                  <a:srgbClr val="FCB017"/>
                </a:solidFill>
                <a:latin typeface="Montserrat"/>
              </a:rPr>
              <a:t> </a:t>
            </a:r>
            <a:r>
              <a:rPr lang="es-MX" altLang="es-ES_tradnl" sz="1400" i="0" dirty="0">
                <a:solidFill>
                  <a:srgbClr val="808080"/>
                </a:solidFill>
                <a:latin typeface="Gotham" pitchFamily="2" charset="0"/>
                <a:cs typeface="Gotham" pitchFamily="2" charset="0"/>
              </a:rPr>
              <a:t>El cliente deberá abonar los honorarios relativos a las etapas de los servicios prestados hasta el momento de la cancelación. Si la cancelación es reportada 15 días calendario después de la aprobación del entendimiento, Gerencia Selecta cobrará un 25% adicional al pago inicial cubriendo así la totalidad de los honorarios profesionales.</a:t>
            </a:r>
          </a:p>
        </p:txBody>
      </p:sp>
      <p:pic>
        <p:nvPicPr>
          <p:cNvPr id="9" name="Google Shape;77;p15">
            <a:extLst>
              <a:ext uri="{FF2B5EF4-FFF2-40B4-BE49-F238E27FC236}">
                <a16:creationId xmlns:a16="http://schemas.microsoft.com/office/drawing/2014/main" id="{739D143D-532A-79B9-D369-42222D432ED0}"/>
              </a:ext>
            </a:extLst>
          </p:cNvPr>
          <p:cNvPicPr preferRelativeResize="0"/>
          <p:nvPr/>
        </p:nvPicPr>
        <p:blipFill>
          <a:blip r:embed="rId3">
            <a:alphaModFix/>
          </a:blip>
          <a:stretch>
            <a:fillRect/>
          </a:stretch>
        </p:blipFill>
        <p:spPr>
          <a:xfrm>
            <a:off x="4271082" y="5918179"/>
            <a:ext cx="3605065" cy="430615"/>
          </a:xfrm>
          <a:prstGeom prst="rect">
            <a:avLst/>
          </a:prstGeom>
          <a:noFill/>
          <a:ln>
            <a:noFill/>
          </a:ln>
        </p:spPr>
      </p:pic>
    </p:spTree>
    <p:extLst>
      <p:ext uri="{BB962C8B-B14F-4D97-AF65-F5344CB8AC3E}">
        <p14:creationId xmlns:p14="http://schemas.microsoft.com/office/powerpoint/2010/main" val="697691691"/>
      </p:ext>
    </p:extLst>
  </p:cSld>
  <p:clrMapOvr>
    <a:masterClrMapping/>
  </p:clrMapOvr>
  <p:transition spd="med"/>
  <p:extLst>
    <p:ext uri="{6950BFC3-D8DA-4A85-94F7-54DA5524770B}">
      <p188:commentRel xmlns:p188="http://schemas.microsoft.com/office/powerpoint/2018/8/main" r:id="rId2"/>
    </p:ext>
  </p:extLs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2 CuadroTexto">
            <a:extLst>
              <a:ext uri="{FF2B5EF4-FFF2-40B4-BE49-F238E27FC236}">
                <a16:creationId xmlns:a16="http://schemas.microsoft.com/office/drawing/2014/main" id="{AED90ABF-7862-4E0F-890F-F32EAF67AE14}"/>
              </a:ext>
            </a:extLst>
          </p:cNvPr>
          <p:cNvSpPr txBox="1">
            <a:spLocks noChangeArrowheads="1"/>
          </p:cNvSpPr>
          <p:nvPr/>
        </p:nvSpPr>
        <p:spPr bwMode="auto">
          <a:xfrm>
            <a:off x="858220" y="1103148"/>
            <a:ext cx="10524017"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defPPr marR="0" lvl="0" algn="l" rtl="0">
              <a:lnSpc>
                <a:spcPct val="100000"/>
              </a:lnSpc>
              <a:spcBef>
                <a:spcPts val="0"/>
              </a:spcBef>
              <a:spcAft>
                <a:spcPts val="0"/>
              </a:spcAft>
              <a:defRPr/>
            </a:defPPr>
            <a:lvl1pPr marL="457200" indent="-457200" algn="just">
              <a:spcBef>
                <a:spcPct val="0"/>
              </a:spcBef>
              <a:buClr>
                <a:srgbClr val="FCB017"/>
              </a:buClr>
              <a:buSzPct val="200000"/>
              <a:buFont typeface="+mj-lt"/>
              <a:buAutoNum type="arabicPeriod"/>
              <a:defRPr>
                <a:solidFill>
                  <a:schemeClr val="tx2">
                    <a:lumMod val="50000"/>
                  </a:schemeClr>
                </a:solidFill>
                <a:latin typeface="Montserrat" panose="00000500000000000000" pitchFamily="2" charset="0"/>
                <a:cs typeface="Calibri"/>
              </a:defRPr>
            </a:lvl1pPr>
            <a:lvl2pPr marL="742950" indent="-285750">
              <a:lnSpc>
                <a:spcPct val="90000"/>
              </a:lnSpc>
              <a:spcBef>
                <a:spcPts val="500"/>
              </a:spcBef>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buFont typeface="+mj-lt"/>
              <a:buAutoNum type="arabicPeriod" startAt="4"/>
            </a:pPr>
            <a:r>
              <a:rPr lang="es-ES" altLang="es-ES_tradnl" b="1">
                <a:solidFill>
                  <a:srgbClr val="808080"/>
                </a:solidFill>
                <a:latin typeface="Gotham-Medium" pitchFamily="2" charset="0"/>
                <a:cs typeface="Gotham-Medium" pitchFamily="2" charset="0"/>
              </a:rPr>
              <a:t>Cualquier cambio</a:t>
            </a:r>
            <a:r>
              <a:rPr lang="es-ES" altLang="es-ES_tradnl" i="1" dirty="0">
                <a:solidFill>
                  <a:srgbClr val="FCB017"/>
                </a:solidFill>
              </a:rPr>
              <a:t> </a:t>
            </a:r>
            <a:r>
              <a:rPr lang="es-ES" altLang="es-ES_tradnl" dirty="0">
                <a:solidFill>
                  <a:srgbClr val="808080"/>
                </a:solidFill>
                <a:latin typeface="Gotham" pitchFamily="2" charset="0"/>
                <a:cs typeface="Gotham" pitchFamily="2" charset="0"/>
              </a:rPr>
              <a:t>en las características básicas del perfil estipulado y aprobado en la solicitud de servicios y entendimiento del cargo, después de haber presentado candidatos por parte de Gerencia Selecta</a:t>
            </a:r>
            <a:r>
              <a:rPr lang="es-ES" altLang="es-ES_tradnl" dirty="0"/>
              <a:t>, </a:t>
            </a:r>
            <a:r>
              <a:rPr lang="es-ES" altLang="es-ES_tradnl" b="1">
                <a:solidFill>
                  <a:srgbClr val="808080"/>
                </a:solidFill>
                <a:latin typeface="Gotham-Medium" pitchFamily="2" charset="0"/>
                <a:cs typeface="Gotham-Medium" pitchFamily="2" charset="0"/>
              </a:rPr>
              <a:t>tendrá un recargo del 20%. </a:t>
            </a:r>
            <a:endParaRPr lang="es-ES_tradnl" altLang="es-ES_tradnl" b="1">
              <a:solidFill>
                <a:srgbClr val="808080"/>
              </a:solidFill>
              <a:latin typeface="Gotham-Medium" pitchFamily="2" charset="0"/>
              <a:cs typeface="Gotham-Medium" pitchFamily="2" charset="0"/>
            </a:endParaRPr>
          </a:p>
          <a:p>
            <a:pPr>
              <a:buFont typeface="+mj-lt"/>
              <a:buAutoNum type="arabicPeriod" startAt="4"/>
            </a:pPr>
            <a:endParaRPr lang="es-ES_tradnl" altLang="es-ES_tradnl" dirty="0"/>
          </a:p>
          <a:p>
            <a:pPr>
              <a:buFont typeface="+mj-lt"/>
              <a:buAutoNum type="arabicPeriod" startAt="4"/>
            </a:pPr>
            <a:r>
              <a:rPr lang="es-MX" altLang="es-ES_tradnl" dirty="0">
                <a:solidFill>
                  <a:srgbClr val="808080"/>
                </a:solidFill>
                <a:latin typeface="Gotham" pitchFamily="2" charset="0"/>
                <a:cs typeface="Gotham" pitchFamily="2" charset="0"/>
              </a:rPr>
              <a:t>Si después de que el cliente haya informado el nombre del candidato finalista seleccionado a Gerencia Selecta a partir de la terna de candidatos, y de manera posterior el cliente opta por terceros no incluidos en la terna, o no continúa con el proceso, </a:t>
            </a:r>
            <a:r>
              <a:rPr lang="es-MX" altLang="es-ES_tradnl" b="1">
                <a:solidFill>
                  <a:srgbClr val="808080"/>
                </a:solidFill>
                <a:latin typeface="Gotham-Medium" pitchFamily="2" charset="0"/>
                <a:cs typeface="Gotham-Medium" pitchFamily="2" charset="0"/>
              </a:rPr>
              <a:t>Gerencia Selecta habrá cumplido con el proceso de identificación de talento correspondiente al 100% de los honorarios del servicio de selección contratado.</a:t>
            </a:r>
          </a:p>
          <a:p>
            <a:pPr>
              <a:buFont typeface="+mj-lt"/>
              <a:buAutoNum type="arabicPeriod" startAt="4"/>
            </a:pPr>
            <a:endParaRPr lang="es-ES_tradnl" altLang="es-ES_tradnl" dirty="0"/>
          </a:p>
          <a:p>
            <a:pPr>
              <a:buFont typeface="+mj-lt"/>
              <a:buAutoNum type="arabicPeriod" startAt="4"/>
            </a:pPr>
            <a:r>
              <a:rPr lang="es-MX" altLang="es-ES_tradnl" dirty="0">
                <a:solidFill>
                  <a:srgbClr val="808080"/>
                </a:solidFill>
                <a:latin typeface="Gotham" pitchFamily="2" charset="0"/>
                <a:cs typeface="Gotham" pitchFamily="2" charset="0"/>
              </a:rPr>
              <a:t>Una vez el cliente confirma el candidato finalista y pasadas tres semanas no ha avanzado en el proceso de contratación de éste,</a:t>
            </a:r>
            <a:r>
              <a:rPr lang="es-MX" altLang="es-ES_tradnl" dirty="0"/>
              <a:t> </a:t>
            </a:r>
            <a:r>
              <a:rPr lang="es-MX" altLang="es-ES_tradnl" b="1">
                <a:solidFill>
                  <a:srgbClr val="808080"/>
                </a:solidFill>
                <a:latin typeface="Gotham-Medium" pitchFamily="2" charset="0"/>
                <a:cs typeface="Gotham-Medium" pitchFamily="2" charset="0"/>
              </a:rPr>
              <a:t>Gerencia Selecta dará por culminado el servicio</a:t>
            </a:r>
            <a:r>
              <a:rPr lang="es-MX" altLang="es-ES_tradnl" dirty="0"/>
              <a:t>, </a:t>
            </a:r>
            <a:r>
              <a:rPr lang="es-MX" altLang="es-ES_tradnl" dirty="0">
                <a:solidFill>
                  <a:srgbClr val="808080"/>
                </a:solidFill>
                <a:latin typeface="Gotham" pitchFamily="2" charset="0"/>
                <a:cs typeface="Gotham" pitchFamily="2" charset="0"/>
              </a:rPr>
              <a:t>lo que representa el 100% de los honorarios del proceso. </a:t>
            </a:r>
            <a:r>
              <a:rPr lang="es-ES" altLang="es-ES_tradnl" dirty="0">
                <a:solidFill>
                  <a:srgbClr val="808080"/>
                </a:solidFill>
                <a:latin typeface="Gotham" pitchFamily="2" charset="0"/>
                <a:cs typeface="Gotham" pitchFamily="2" charset="0"/>
              </a:rPr>
              <a:t> </a:t>
            </a:r>
          </a:p>
          <a:p>
            <a:pPr>
              <a:buFont typeface="+mj-lt"/>
              <a:buAutoNum type="arabicPeriod" startAt="4"/>
            </a:pPr>
            <a:endParaRPr lang="es-ES" altLang="es-ES_tradnl" dirty="0"/>
          </a:p>
          <a:p>
            <a:pPr>
              <a:buFont typeface="+mj-lt"/>
              <a:buAutoNum type="arabicPeriod" startAt="4"/>
            </a:pPr>
            <a:r>
              <a:rPr lang="es-ES" altLang="es-ES_tradnl" dirty="0">
                <a:solidFill>
                  <a:srgbClr val="808080"/>
                </a:solidFill>
                <a:latin typeface="Gotham" pitchFamily="2" charset="0"/>
                <a:cs typeface="Gotham" pitchFamily="2" charset="0"/>
              </a:rPr>
              <a:t>En caso de reajuste en la compensación del candidato, </a:t>
            </a:r>
            <a:r>
              <a:rPr lang="es-ES" altLang="es-ES_tradnl" b="1">
                <a:solidFill>
                  <a:srgbClr val="808080"/>
                </a:solidFill>
                <a:latin typeface="Gotham-Medium" pitchFamily="2" charset="0"/>
                <a:cs typeface="Gotham-Medium" pitchFamily="2" charset="0"/>
              </a:rPr>
              <a:t>el valor del servicio se reajustará en la proporción correspondiente</a:t>
            </a:r>
            <a:r>
              <a:rPr lang="es-ES" altLang="es-ES_tradnl" dirty="0"/>
              <a:t>, </a:t>
            </a:r>
            <a:r>
              <a:rPr lang="es-ES" altLang="es-ES_tradnl" dirty="0">
                <a:solidFill>
                  <a:srgbClr val="808080"/>
                </a:solidFill>
                <a:latin typeface="Gotham" pitchFamily="2" charset="0"/>
                <a:cs typeface="Gotham" pitchFamily="2" charset="0"/>
              </a:rPr>
              <a:t>valor que se cobrará en la última cuota.</a:t>
            </a:r>
            <a:endParaRPr lang="es-ES_tradnl" altLang="es-ES_tradnl" dirty="0">
              <a:solidFill>
                <a:srgbClr val="808080"/>
              </a:solidFill>
              <a:latin typeface="Gotham" pitchFamily="2" charset="0"/>
              <a:cs typeface="Gotham" pitchFamily="2" charset="0"/>
            </a:endParaRPr>
          </a:p>
          <a:p>
            <a:pPr>
              <a:buFont typeface="+mj-lt"/>
              <a:buAutoNum type="arabicPeriod" startAt="4"/>
            </a:pPr>
            <a:endParaRPr lang="es-ES_tradnl" altLang="es-ES_tradnl" dirty="0"/>
          </a:p>
          <a:p>
            <a:pPr>
              <a:buFont typeface="+mj-lt"/>
              <a:buAutoNum type="arabicPeriod" startAt="4"/>
            </a:pPr>
            <a:r>
              <a:rPr lang="es-ES" altLang="es-ES_tradnl" dirty="0">
                <a:solidFill>
                  <a:srgbClr val="808080"/>
                </a:solidFill>
                <a:latin typeface="Gotham" pitchFamily="2" charset="0"/>
                <a:cs typeface="Gotham" pitchFamily="2" charset="0"/>
              </a:rPr>
              <a:t>Cuando uno de los candidatos presentados por Gerencia Selecta fuera vinculado en otro cargo, dentro del año de su presentación, </a:t>
            </a:r>
            <a:r>
              <a:rPr lang="es-ES" altLang="es-ES_tradnl" b="1">
                <a:solidFill>
                  <a:srgbClr val="808080"/>
                </a:solidFill>
                <a:latin typeface="Gotham-Medium" pitchFamily="2" charset="0"/>
                <a:cs typeface="Gotham-Medium" pitchFamily="2" charset="0"/>
              </a:rPr>
              <a:t>el cliente deberá pagar a Gerencia Selecta el valor del proceso. </a:t>
            </a:r>
            <a:endParaRPr lang="es-ES_tradnl" altLang="es-ES_tradnl" b="1">
              <a:solidFill>
                <a:srgbClr val="808080"/>
              </a:solidFill>
              <a:latin typeface="Gotham-Medium" pitchFamily="2" charset="0"/>
              <a:cs typeface="Gotham-Medium" pitchFamily="2" charset="0"/>
            </a:endParaRPr>
          </a:p>
        </p:txBody>
      </p:sp>
      <p:pic>
        <p:nvPicPr>
          <p:cNvPr id="7" name="Google Shape;77;p15">
            <a:extLst>
              <a:ext uri="{FF2B5EF4-FFF2-40B4-BE49-F238E27FC236}">
                <a16:creationId xmlns:a16="http://schemas.microsoft.com/office/drawing/2014/main" id="{762436F6-E114-A116-B54B-CA9AF7B96C4F}"/>
              </a:ext>
            </a:extLst>
          </p:cNvPr>
          <p:cNvPicPr preferRelativeResize="0"/>
          <p:nvPr/>
        </p:nvPicPr>
        <p:blipFill>
          <a:blip r:embed="rId2">
            <a:alphaModFix/>
          </a:blip>
          <a:stretch>
            <a:fillRect/>
          </a:stretch>
        </p:blipFill>
        <p:spPr>
          <a:xfrm>
            <a:off x="4325671" y="5849940"/>
            <a:ext cx="3605065" cy="430615"/>
          </a:xfrm>
          <a:prstGeom prst="rect">
            <a:avLst/>
          </a:prstGeom>
          <a:noFill/>
          <a:ln>
            <a:noFill/>
          </a:ln>
        </p:spPr>
      </p:pic>
    </p:spTree>
    <p:extLst>
      <p:ext uri="{BB962C8B-B14F-4D97-AF65-F5344CB8AC3E}">
        <p14:creationId xmlns:p14="http://schemas.microsoft.com/office/powerpoint/2010/main" val="3751999108"/>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Conector recto 6">
            <a:extLst>
              <a:ext uri="{FF2B5EF4-FFF2-40B4-BE49-F238E27FC236}">
                <a16:creationId xmlns:a16="http://schemas.microsoft.com/office/drawing/2014/main" id="{1F69FFE0-7651-4FCE-A9B4-66A7422CCA0B}"/>
              </a:ext>
            </a:extLst>
          </p:cNvPr>
          <p:cNvCxnSpPr/>
          <p:nvPr/>
        </p:nvCxnSpPr>
        <p:spPr>
          <a:xfrm>
            <a:off x="857254" y="1841592"/>
            <a:ext cx="1028700" cy="0"/>
          </a:xfrm>
          <a:prstGeom prst="line">
            <a:avLst/>
          </a:prstGeom>
          <a:ln w="57150">
            <a:solidFill>
              <a:srgbClr val="D7974A"/>
            </a:solidFill>
          </a:ln>
        </p:spPr>
        <p:style>
          <a:lnRef idx="1">
            <a:schemeClr val="accent1"/>
          </a:lnRef>
          <a:fillRef idx="0">
            <a:schemeClr val="accent1"/>
          </a:fillRef>
          <a:effectRef idx="0">
            <a:schemeClr val="accent1"/>
          </a:effectRef>
          <a:fontRef idx="minor">
            <a:schemeClr val="tx1"/>
          </a:fontRef>
        </p:style>
      </p:cxnSp>
      <p:sp>
        <p:nvSpPr>
          <p:cNvPr id="8" name="CuadroTexto 7">
            <a:extLst>
              <a:ext uri="{FF2B5EF4-FFF2-40B4-BE49-F238E27FC236}">
                <a16:creationId xmlns:a16="http://schemas.microsoft.com/office/drawing/2014/main" id="{8C104E5D-6C32-4E1B-A10B-9D2EC5FDC828}"/>
              </a:ext>
            </a:extLst>
          </p:cNvPr>
          <p:cNvSpPr txBox="1">
            <a:spLocks/>
          </p:cNvSpPr>
          <p:nvPr/>
        </p:nvSpPr>
        <p:spPr>
          <a:xfrm>
            <a:off x="746681" y="2255738"/>
            <a:ext cx="5983843" cy="2708434"/>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1700" u="none" strike="noStrike" kern="0" cap="none" spc="0" normalizeH="0" baseline="0" noProof="0">
                <a:ln>
                  <a:noFill/>
                </a:ln>
                <a:solidFill>
                  <a:srgbClr val="808080"/>
                </a:solidFill>
                <a:effectLst/>
                <a:uLnTx/>
                <a:uFillTx/>
                <a:latin typeface="Gotham-Medium" pitchFamily="2" charset="0"/>
                <a:cs typeface="Gotham-Medium" pitchFamily="2" charset="0"/>
                <a:sym typeface="Arial"/>
              </a:rPr>
              <a:t>Todos los documentos e información que llegaren a conocer las partes en virtud del trabajo son de exclusiva propiedad de quien los suministra y se consideran confidenciales; por tanto, no se podrán divulgar en ningún tiempo, a terceros o a personas que no sean previamente autorizadas por la parte propietaria de la información,  tampoco podrán ser empleadas para el desarrollo de actividades diversas de las que constituyen el objeto de los servicios de consultoría en Selección de profesionales.</a:t>
            </a:r>
          </a:p>
        </p:txBody>
      </p:sp>
      <p:pic>
        <p:nvPicPr>
          <p:cNvPr id="9" name="Google Shape;77;p15">
            <a:extLst>
              <a:ext uri="{FF2B5EF4-FFF2-40B4-BE49-F238E27FC236}">
                <a16:creationId xmlns:a16="http://schemas.microsoft.com/office/drawing/2014/main" id="{BCB9FA26-D9F8-413D-BBF3-3463716153EA}"/>
              </a:ext>
            </a:extLst>
          </p:cNvPr>
          <p:cNvPicPr preferRelativeResize="0"/>
          <p:nvPr/>
        </p:nvPicPr>
        <p:blipFill>
          <a:blip r:embed="rId2">
            <a:alphaModFix/>
          </a:blip>
          <a:stretch>
            <a:fillRect/>
          </a:stretch>
        </p:blipFill>
        <p:spPr>
          <a:xfrm>
            <a:off x="1563281" y="5698435"/>
            <a:ext cx="3934715" cy="469991"/>
          </a:xfrm>
          <a:prstGeom prst="rect">
            <a:avLst/>
          </a:prstGeom>
          <a:noFill/>
          <a:ln>
            <a:noFill/>
          </a:ln>
        </p:spPr>
      </p:pic>
      <p:sp>
        <p:nvSpPr>
          <p:cNvPr id="10" name="Rectángulo 9">
            <a:extLst>
              <a:ext uri="{FF2B5EF4-FFF2-40B4-BE49-F238E27FC236}">
                <a16:creationId xmlns:a16="http://schemas.microsoft.com/office/drawing/2014/main" id="{184D337C-49F9-C106-F040-892FFCF8A9B6}"/>
              </a:ext>
            </a:extLst>
          </p:cNvPr>
          <p:cNvSpPr/>
          <p:nvPr/>
        </p:nvSpPr>
        <p:spPr>
          <a:xfrm>
            <a:off x="781690" y="1098192"/>
            <a:ext cx="5225409" cy="67710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3800" b="1" i="0" u="none" strike="noStrike" kern="1200" cap="none" spc="0" normalizeH="0" baseline="0" noProof="0" dirty="0">
                <a:ln>
                  <a:noFill/>
                </a:ln>
                <a:solidFill>
                  <a:srgbClr val="D7974A"/>
                </a:solidFill>
                <a:effectLst/>
                <a:uLnTx/>
                <a:uFillTx/>
                <a:latin typeface="Gotham Black" panose="02000504050000020004" pitchFamily="2" charset="0"/>
                <a:cs typeface="Arial"/>
                <a:sym typeface="Questrial"/>
              </a:rPr>
              <a:t>Confidencialidad</a:t>
            </a:r>
            <a:endParaRPr kumimoji="0" lang="es-CO" sz="3800" b="1" i="0" u="none" strike="noStrike" kern="0" cap="none" spc="0" normalizeH="0" baseline="0" noProof="0" dirty="0">
              <a:ln>
                <a:noFill/>
              </a:ln>
              <a:solidFill>
                <a:srgbClr val="D7974A"/>
              </a:solidFill>
              <a:effectLst/>
              <a:uLnTx/>
              <a:uFillTx/>
              <a:latin typeface="Gotham Black" panose="02000504050000020004" pitchFamily="2" charset="0"/>
              <a:cs typeface="Arial"/>
              <a:sym typeface="Arial"/>
            </a:endParaRPr>
          </a:p>
        </p:txBody>
      </p:sp>
      <p:pic>
        <p:nvPicPr>
          <p:cNvPr id="11" name="Imagen 10">
            <a:extLst>
              <a:ext uri="{FF2B5EF4-FFF2-40B4-BE49-F238E27FC236}">
                <a16:creationId xmlns:a16="http://schemas.microsoft.com/office/drawing/2014/main" id="{65FE9367-BEA0-0E4E-AB1A-0DFE370EF0EF}"/>
              </a:ext>
            </a:extLst>
          </p:cNvPr>
          <p:cNvPicPr>
            <a:picLocks noChangeAspect="1"/>
          </p:cNvPicPr>
          <p:nvPr/>
        </p:nvPicPr>
        <p:blipFill rotWithShape="1">
          <a:blip r:embed="rId3"/>
          <a:srcRect l="26479" t="27958" r="45377" b="19412"/>
          <a:stretch/>
        </p:blipFill>
        <p:spPr>
          <a:xfrm>
            <a:off x="7136780" y="-22303"/>
            <a:ext cx="5099825" cy="5364567"/>
          </a:xfrm>
          <a:prstGeom prst="rect">
            <a:avLst/>
          </a:prstGeom>
        </p:spPr>
      </p:pic>
    </p:spTree>
    <p:extLst>
      <p:ext uri="{BB962C8B-B14F-4D97-AF65-F5344CB8AC3E}">
        <p14:creationId xmlns:p14="http://schemas.microsoft.com/office/powerpoint/2010/main" val="19588464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n 9">
            <a:extLst>
              <a:ext uri="{FF2B5EF4-FFF2-40B4-BE49-F238E27FC236}">
                <a16:creationId xmlns:a16="http://schemas.microsoft.com/office/drawing/2014/main" id="{899A3AD0-9638-4B70-B8E7-C96C9EDFC666}"/>
              </a:ext>
            </a:extLst>
          </p:cNvPr>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9" name="CuadroTexto 18">
            <a:extLst>
              <a:ext uri="{FF2B5EF4-FFF2-40B4-BE49-F238E27FC236}">
                <a16:creationId xmlns:a16="http://schemas.microsoft.com/office/drawing/2014/main" id="{5581E1E2-86E8-4CEB-865C-43CA7B66EB24}"/>
              </a:ext>
            </a:extLst>
          </p:cNvPr>
          <p:cNvSpPr txBox="1"/>
          <p:nvPr/>
        </p:nvSpPr>
        <p:spPr>
          <a:xfrm>
            <a:off x="2253064" y="3938810"/>
            <a:ext cx="7685871" cy="1361911"/>
          </a:xfrm>
          <a:prstGeom prst="rect">
            <a:avLst/>
          </a:prstGeom>
          <a:noFill/>
        </p:spPr>
        <p:txBody>
          <a:bodyPr wrap="square">
            <a:spAutoFit/>
          </a:bodyPr>
          <a:lstStyle/>
          <a:p>
            <a:pPr algn="ctr">
              <a:lnSpc>
                <a:spcPts val="3300"/>
              </a:lnSpc>
            </a:pPr>
            <a:r>
              <a:rPr lang="es-MX" sz="3200" b="1" i="0" u="none" strike="noStrike" dirty="0">
                <a:solidFill>
                  <a:schemeClr val="bg1">
                    <a:lumMod val="95000"/>
                  </a:schemeClr>
                </a:solidFill>
                <a:effectLst/>
                <a:latin typeface="Gotham" pitchFamily="50" charset="0"/>
                <a:cs typeface="Gotham" pitchFamily="50" charset="0"/>
              </a:rPr>
              <a:t>SOMOS</a:t>
            </a:r>
          </a:p>
          <a:p>
            <a:pPr algn="ctr">
              <a:lnSpc>
                <a:spcPts val="3300"/>
              </a:lnSpc>
            </a:pPr>
            <a:r>
              <a:rPr lang="es-MX" sz="3200" dirty="0">
                <a:solidFill>
                  <a:schemeClr val="bg1">
                    <a:lumMod val="95000"/>
                  </a:schemeClr>
                </a:solidFill>
                <a:latin typeface="Gotham" pitchFamily="50" charset="0"/>
                <a:cs typeface="Gotham" pitchFamily="50" charset="0"/>
              </a:rPr>
              <a:t>el aliado estratégico integral para la transformación del </a:t>
            </a:r>
            <a:r>
              <a:rPr lang="es-MX" sz="3200" b="1" dirty="0">
                <a:solidFill>
                  <a:schemeClr val="bg1">
                    <a:lumMod val="95000"/>
                  </a:schemeClr>
                </a:solidFill>
                <a:latin typeface="Gotham" pitchFamily="50" charset="0"/>
                <a:cs typeface="Gotham" pitchFamily="50" charset="0"/>
              </a:rPr>
              <a:t>talento humano.</a:t>
            </a:r>
            <a:endParaRPr lang="es-CO" sz="3600" b="1" dirty="0">
              <a:solidFill>
                <a:schemeClr val="bg1">
                  <a:lumMod val="95000"/>
                </a:schemeClr>
              </a:solidFill>
              <a:latin typeface="Gotham" pitchFamily="50" charset="0"/>
              <a:cs typeface="Gotham" pitchFamily="50" charset="0"/>
            </a:endParaRPr>
          </a:p>
        </p:txBody>
      </p:sp>
      <p:pic>
        <p:nvPicPr>
          <p:cNvPr id="13" name="Gráfico 12">
            <a:extLst>
              <a:ext uri="{FF2B5EF4-FFF2-40B4-BE49-F238E27FC236}">
                <a16:creationId xmlns:a16="http://schemas.microsoft.com/office/drawing/2014/main" id="{0BF97B20-C90F-46A6-BE10-D8C5314E47E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441404" y="5345602"/>
            <a:ext cx="5309192" cy="742684"/>
          </a:xfrm>
          <a:prstGeom prst="rect">
            <a:avLst/>
          </a:prstGeom>
          <a:effectLst>
            <a:outerShdw blurRad="266700" dist="38100" dir="5400000" algn="ctr" rotWithShape="0">
              <a:srgbClr val="000000">
                <a:alpha val="46000"/>
              </a:srgbClr>
            </a:outerShdw>
          </a:effectLst>
        </p:spPr>
      </p:pic>
    </p:spTree>
    <p:extLst>
      <p:ext uri="{BB962C8B-B14F-4D97-AF65-F5344CB8AC3E}">
        <p14:creationId xmlns:p14="http://schemas.microsoft.com/office/powerpoint/2010/main" val="16635037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Rectángulo 40">
            <a:extLst>
              <a:ext uri="{FF2B5EF4-FFF2-40B4-BE49-F238E27FC236}">
                <a16:creationId xmlns:a16="http://schemas.microsoft.com/office/drawing/2014/main" id="{5471C423-738E-750A-4AA8-BF1075A8A0D7}"/>
              </a:ext>
            </a:extLst>
          </p:cNvPr>
          <p:cNvSpPr/>
          <p:nvPr/>
        </p:nvSpPr>
        <p:spPr>
          <a:xfrm>
            <a:off x="10634544" y="6057881"/>
            <a:ext cx="1434406" cy="77368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2" name="Text 0"/>
          <p:cNvSpPr/>
          <p:nvPr/>
        </p:nvSpPr>
        <p:spPr>
          <a:xfrm>
            <a:off x="221461" y="136329"/>
            <a:ext cx="12483885" cy="426839"/>
          </a:xfrm>
          <a:prstGeom prst="rect">
            <a:avLst/>
          </a:prstGeom>
          <a:noFill/>
          <a:ln/>
        </p:spPr>
        <p:txBody>
          <a:bodyPr wrap="none" lIns="0" tIns="0" rIns="0" bIns="0" rtlCol="0" anchor="t"/>
          <a:lstStyle/>
          <a:p>
            <a:pPr>
              <a:lnSpc>
                <a:spcPts val="3333"/>
              </a:lnSpc>
            </a:pPr>
            <a:r>
              <a:rPr lang="es-CO" altLang="es-CO" sz="2400" b="1" dirty="0">
                <a:solidFill>
                  <a:srgbClr val="951480"/>
                </a:solidFill>
                <a:latin typeface="Gotham" panose="02000504020000020004" pitchFamily="2" charset="0"/>
                <a:ea typeface="Unbounded Bold" pitchFamily="34" charset="-122"/>
                <a:cs typeface="Unbounded Bold" pitchFamily="34" charset="-120"/>
                <a:sym typeface="Lato Light" pitchFamily="34" charset="0"/>
              </a:rPr>
              <a:t>Nuestra metodología de Identificación de talento se desarrolla en las </a:t>
            </a:r>
          </a:p>
          <a:p>
            <a:pPr>
              <a:lnSpc>
                <a:spcPts val="3333"/>
              </a:lnSpc>
            </a:pPr>
            <a:r>
              <a:rPr lang="es-CO" altLang="es-CO" sz="2400" b="1" dirty="0">
                <a:solidFill>
                  <a:srgbClr val="951480"/>
                </a:solidFill>
                <a:latin typeface="Gotham" panose="02000504020000020004" pitchFamily="2" charset="0"/>
                <a:ea typeface="Unbounded Bold" pitchFamily="34" charset="-122"/>
                <a:cs typeface="Unbounded Bold" pitchFamily="34" charset="-120"/>
                <a:sym typeface="Lato Light" pitchFamily="34" charset="0"/>
              </a:rPr>
              <a:t>siguientes </a:t>
            </a:r>
            <a:r>
              <a:rPr lang="en-US" altLang="es-CO" sz="2400" b="1" dirty="0" err="1">
                <a:solidFill>
                  <a:srgbClr val="951480"/>
                </a:solidFill>
                <a:latin typeface="Gotham" panose="02000504020000020004" pitchFamily="2" charset="0"/>
                <a:ea typeface="Unbounded Bold" pitchFamily="34" charset="-122"/>
                <a:cs typeface="Unbounded Bold" pitchFamily="34" charset="-120"/>
                <a:sym typeface="Lato Light" pitchFamily="34" charset="0"/>
              </a:rPr>
              <a:t>f</a:t>
            </a:r>
            <a:r>
              <a:rPr lang="en-US" sz="2400" b="1" dirty="0" err="1">
                <a:solidFill>
                  <a:srgbClr val="951480"/>
                </a:solidFill>
                <a:latin typeface="Gotham" panose="02000504020000020004" pitchFamily="2" charset="0"/>
                <a:ea typeface="Unbounded Bold" pitchFamily="34" charset="-122"/>
                <a:cs typeface="Unbounded Bold" pitchFamily="34" charset="-120"/>
              </a:rPr>
              <a:t>ases</a:t>
            </a:r>
            <a:endParaRPr lang="en-US" sz="2400" dirty="0">
              <a:solidFill>
                <a:srgbClr val="951480"/>
              </a:solidFill>
              <a:latin typeface="Gotham" panose="02000504020000020004" pitchFamily="2" charset="0"/>
            </a:endParaRPr>
          </a:p>
        </p:txBody>
      </p:sp>
      <p:sp>
        <p:nvSpPr>
          <p:cNvPr id="3" name="Shape 1"/>
          <p:cNvSpPr/>
          <p:nvPr/>
        </p:nvSpPr>
        <p:spPr>
          <a:xfrm>
            <a:off x="646828" y="1126059"/>
            <a:ext cx="45719" cy="5268119"/>
          </a:xfrm>
          <a:prstGeom prst="roundRect">
            <a:avLst>
              <a:gd name="adj" fmla="val 301212"/>
            </a:avLst>
          </a:prstGeom>
          <a:solidFill>
            <a:srgbClr val="BCDBD4"/>
          </a:solidFill>
          <a:ln/>
        </p:spPr>
        <p:txBody>
          <a:bodyPr/>
          <a:lstStyle/>
          <a:p>
            <a:endParaRPr lang="es-ES_tradnl" sz="1167" dirty="0">
              <a:solidFill>
                <a:srgbClr val="808080"/>
              </a:solidFill>
            </a:endParaRPr>
          </a:p>
        </p:txBody>
      </p:sp>
      <p:sp>
        <p:nvSpPr>
          <p:cNvPr id="4" name="Shape 2"/>
          <p:cNvSpPr/>
          <p:nvPr/>
        </p:nvSpPr>
        <p:spPr>
          <a:xfrm>
            <a:off x="817662" y="1287390"/>
            <a:ext cx="478135" cy="19050"/>
          </a:xfrm>
          <a:prstGeom prst="roundRect">
            <a:avLst>
              <a:gd name="adj" fmla="val 301212"/>
            </a:avLst>
          </a:prstGeom>
          <a:solidFill>
            <a:srgbClr val="BCDBD4"/>
          </a:solidFill>
          <a:ln/>
        </p:spPr>
        <p:txBody>
          <a:bodyPr/>
          <a:lstStyle/>
          <a:p>
            <a:endParaRPr lang="es-ES_tradnl" sz="1167" dirty="0">
              <a:solidFill>
                <a:srgbClr val="808080"/>
              </a:solidFill>
              <a:latin typeface="Gotham" panose="02000504020000020004" pitchFamily="2" charset="0"/>
            </a:endParaRPr>
          </a:p>
        </p:txBody>
      </p:sp>
      <p:sp>
        <p:nvSpPr>
          <p:cNvPr id="5" name="Shape 3"/>
          <p:cNvSpPr/>
          <p:nvPr/>
        </p:nvSpPr>
        <p:spPr>
          <a:xfrm>
            <a:off x="529332" y="1143225"/>
            <a:ext cx="307380" cy="307380"/>
          </a:xfrm>
          <a:prstGeom prst="roundRect">
            <a:avLst>
              <a:gd name="adj" fmla="val 18668"/>
            </a:avLst>
          </a:prstGeom>
          <a:solidFill>
            <a:srgbClr val="D6F5EE"/>
          </a:solidFill>
          <a:ln w="7620">
            <a:solidFill>
              <a:srgbClr val="BCDBD4"/>
            </a:solidFill>
            <a:prstDash val="solid"/>
          </a:ln>
        </p:spPr>
        <p:txBody>
          <a:bodyPr/>
          <a:lstStyle/>
          <a:p>
            <a:endParaRPr lang="es-ES_tradnl" sz="1167" dirty="0">
              <a:solidFill>
                <a:srgbClr val="808080"/>
              </a:solidFill>
              <a:latin typeface="Gotham" panose="02000504020000020004" pitchFamily="2" charset="0"/>
            </a:endParaRPr>
          </a:p>
        </p:txBody>
      </p:sp>
      <p:sp>
        <p:nvSpPr>
          <p:cNvPr id="6" name="Text 4"/>
          <p:cNvSpPr/>
          <p:nvPr/>
        </p:nvSpPr>
        <p:spPr>
          <a:xfrm>
            <a:off x="629742" y="1194421"/>
            <a:ext cx="106561" cy="204887"/>
          </a:xfrm>
          <a:prstGeom prst="rect">
            <a:avLst/>
          </a:prstGeom>
          <a:noFill/>
          <a:ln/>
        </p:spPr>
        <p:txBody>
          <a:bodyPr wrap="none" lIns="0" tIns="0" rIns="0" bIns="0" rtlCol="0" anchor="t"/>
          <a:lstStyle/>
          <a:p>
            <a:pPr algn="ctr">
              <a:lnSpc>
                <a:spcPts val="1583"/>
              </a:lnSpc>
            </a:pPr>
            <a:r>
              <a:rPr lang="es-ES_tradnl" sz="1583" b="1" dirty="0">
                <a:solidFill>
                  <a:srgbClr val="808080"/>
                </a:solidFill>
                <a:latin typeface="Gotham" panose="02000504020000020004" pitchFamily="2" charset="0"/>
                <a:ea typeface="Unbounded Bold" pitchFamily="34" charset="-122"/>
                <a:cs typeface="Unbounded Bold" pitchFamily="34" charset="-120"/>
              </a:rPr>
              <a:t>1</a:t>
            </a:r>
            <a:endParaRPr lang="es-ES_tradnl" sz="1583" dirty="0">
              <a:solidFill>
                <a:srgbClr val="808080"/>
              </a:solidFill>
              <a:latin typeface="Gotham" panose="02000504020000020004" pitchFamily="2" charset="0"/>
            </a:endParaRPr>
          </a:p>
        </p:txBody>
      </p:sp>
      <p:sp>
        <p:nvSpPr>
          <p:cNvPr id="7" name="Text 5"/>
          <p:cNvSpPr/>
          <p:nvPr/>
        </p:nvSpPr>
        <p:spPr>
          <a:xfrm>
            <a:off x="1434406" y="1126060"/>
            <a:ext cx="1707753" cy="213419"/>
          </a:xfrm>
          <a:prstGeom prst="rect">
            <a:avLst/>
          </a:prstGeom>
          <a:noFill/>
          <a:ln/>
        </p:spPr>
        <p:txBody>
          <a:bodyPr wrap="none" lIns="0" tIns="0" rIns="0" bIns="0" rtlCol="0" anchor="t"/>
          <a:lstStyle/>
          <a:p>
            <a:pPr>
              <a:lnSpc>
                <a:spcPts val="1667"/>
              </a:lnSpc>
            </a:pPr>
            <a:r>
              <a:rPr lang="es-ES_tradnl" sz="1600" b="1" dirty="0">
                <a:solidFill>
                  <a:srgbClr val="008081"/>
                </a:solidFill>
                <a:latin typeface="Gotham" panose="02000504020000020004" pitchFamily="2" charset="0"/>
                <a:ea typeface="Unbounded Bold" pitchFamily="34" charset="-122"/>
                <a:cs typeface="Unbounded Bold" pitchFamily="34" charset="-120"/>
              </a:rPr>
              <a:t>Alistamiento</a:t>
            </a:r>
            <a:endParaRPr lang="es-ES_tradnl" sz="1600" dirty="0">
              <a:solidFill>
                <a:srgbClr val="008081"/>
              </a:solidFill>
              <a:latin typeface="Gotham" panose="02000504020000020004" pitchFamily="2" charset="0"/>
            </a:endParaRPr>
          </a:p>
        </p:txBody>
      </p:sp>
      <p:sp>
        <p:nvSpPr>
          <p:cNvPr id="8" name="Text 6"/>
          <p:cNvSpPr/>
          <p:nvPr/>
        </p:nvSpPr>
        <p:spPr>
          <a:xfrm>
            <a:off x="1434406" y="1358294"/>
            <a:ext cx="7217015" cy="281720"/>
          </a:xfrm>
          <a:prstGeom prst="rect">
            <a:avLst/>
          </a:prstGeom>
          <a:noFill/>
          <a:ln/>
        </p:spPr>
        <p:txBody>
          <a:bodyPr wrap="none" lIns="0" tIns="0" rIns="0" bIns="0" rtlCol="0" anchor="t"/>
          <a:lstStyle/>
          <a:p>
            <a:pPr>
              <a:lnSpc>
                <a:spcPts val="1708"/>
              </a:lnSpc>
            </a:pPr>
            <a:r>
              <a:rPr lang="es-ES_tradnl" dirty="0">
                <a:solidFill>
                  <a:srgbClr val="808080"/>
                </a:solidFill>
                <a:latin typeface="Gotham" panose="02000504020000020004" pitchFamily="2" charset="0"/>
                <a:ea typeface="Open Sans" pitchFamily="34" charset="-122"/>
                <a:cs typeface="Open Sans" pitchFamily="34" charset="-120"/>
              </a:rPr>
              <a:t>Socialización del proceso, alineación cronograma de trabajo  y </a:t>
            </a:r>
          </a:p>
          <a:p>
            <a:pPr>
              <a:lnSpc>
                <a:spcPts val="1708"/>
              </a:lnSpc>
            </a:pPr>
            <a:r>
              <a:rPr lang="es-ES_tradnl" dirty="0">
                <a:solidFill>
                  <a:srgbClr val="808080"/>
                </a:solidFill>
                <a:latin typeface="Gotham" panose="02000504020000020004" pitchFamily="2" charset="0"/>
                <a:ea typeface="Open Sans" pitchFamily="34" charset="-122"/>
                <a:cs typeface="Open Sans" pitchFamily="34" charset="-120"/>
              </a:rPr>
              <a:t>definición del comité de selección con JD.</a:t>
            </a:r>
            <a:endParaRPr lang="es-ES_tradnl" dirty="0">
              <a:solidFill>
                <a:srgbClr val="808080"/>
              </a:solidFill>
              <a:latin typeface="Gotham" panose="02000504020000020004" pitchFamily="2" charset="0"/>
            </a:endParaRPr>
          </a:p>
        </p:txBody>
      </p:sp>
      <p:sp>
        <p:nvSpPr>
          <p:cNvPr id="9" name="Shape 7"/>
          <p:cNvSpPr/>
          <p:nvPr/>
        </p:nvSpPr>
        <p:spPr>
          <a:xfrm>
            <a:off x="817662" y="2018414"/>
            <a:ext cx="478135" cy="19050"/>
          </a:xfrm>
          <a:prstGeom prst="roundRect">
            <a:avLst>
              <a:gd name="adj" fmla="val 301212"/>
            </a:avLst>
          </a:prstGeom>
          <a:solidFill>
            <a:srgbClr val="BCDBD4"/>
          </a:solidFill>
          <a:ln/>
        </p:spPr>
        <p:txBody>
          <a:bodyPr/>
          <a:lstStyle/>
          <a:p>
            <a:endParaRPr lang="es-ES_tradnl" sz="1167" dirty="0">
              <a:solidFill>
                <a:srgbClr val="808080"/>
              </a:solidFill>
              <a:latin typeface="Gotham" panose="02000504020000020004" pitchFamily="2" charset="0"/>
            </a:endParaRPr>
          </a:p>
        </p:txBody>
      </p:sp>
      <p:sp>
        <p:nvSpPr>
          <p:cNvPr id="10" name="Shape 8"/>
          <p:cNvSpPr/>
          <p:nvPr/>
        </p:nvSpPr>
        <p:spPr>
          <a:xfrm>
            <a:off x="529332" y="1874249"/>
            <a:ext cx="307380" cy="307380"/>
          </a:xfrm>
          <a:prstGeom prst="roundRect">
            <a:avLst>
              <a:gd name="adj" fmla="val 18668"/>
            </a:avLst>
          </a:prstGeom>
          <a:solidFill>
            <a:srgbClr val="D6F5EE"/>
          </a:solidFill>
          <a:ln w="7620">
            <a:solidFill>
              <a:srgbClr val="BCDBD4"/>
            </a:solidFill>
            <a:prstDash val="solid"/>
          </a:ln>
        </p:spPr>
        <p:txBody>
          <a:bodyPr/>
          <a:lstStyle/>
          <a:p>
            <a:endParaRPr lang="es-ES_tradnl" sz="1167" dirty="0">
              <a:solidFill>
                <a:srgbClr val="808080"/>
              </a:solidFill>
              <a:latin typeface="Gotham" panose="02000504020000020004" pitchFamily="2" charset="0"/>
            </a:endParaRPr>
          </a:p>
        </p:txBody>
      </p:sp>
      <p:sp>
        <p:nvSpPr>
          <p:cNvPr id="11" name="Text 9"/>
          <p:cNvSpPr/>
          <p:nvPr/>
        </p:nvSpPr>
        <p:spPr>
          <a:xfrm>
            <a:off x="597396" y="1925445"/>
            <a:ext cx="171153" cy="204887"/>
          </a:xfrm>
          <a:prstGeom prst="rect">
            <a:avLst/>
          </a:prstGeom>
          <a:noFill/>
          <a:ln/>
        </p:spPr>
        <p:txBody>
          <a:bodyPr wrap="none" lIns="0" tIns="0" rIns="0" bIns="0" rtlCol="0" anchor="t"/>
          <a:lstStyle/>
          <a:p>
            <a:pPr algn="ctr">
              <a:lnSpc>
                <a:spcPts val="1583"/>
              </a:lnSpc>
            </a:pPr>
            <a:r>
              <a:rPr lang="es-ES_tradnl" sz="1583" b="1" dirty="0">
                <a:solidFill>
                  <a:srgbClr val="808080"/>
                </a:solidFill>
                <a:latin typeface="Gotham" panose="02000504020000020004" pitchFamily="2" charset="0"/>
                <a:ea typeface="Unbounded Bold" pitchFamily="34" charset="-122"/>
                <a:cs typeface="Unbounded Bold" pitchFamily="34" charset="-120"/>
              </a:rPr>
              <a:t>2</a:t>
            </a:r>
            <a:endParaRPr lang="es-ES_tradnl" sz="1583" dirty="0">
              <a:solidFill>
                <a:srgbClr val="808080"/>
              </a:solidFill>
              <a:latin typeface="Gotham" panose="02000504020000020004" pitchFamily="2" charset="0"/>
            </a:endParaRPr>
          </a:p>
        </p:txBody>
      </p:sp>
      <p:sp>
        <p:nvSpPr>
          <p:cNvPr id="12" name="Text 10"/>
          <p:cNvSpPr/>
          <p:nvPr/>
        </p:nvSpPr>
        <p:spPr>
          <a:xfrm>
            <a:off x="1434406" y="1857084"/>
            <a:ext cx="1707753" cy="213419"/>
          </a:xfrm>
          <a:prstGeom prst="rect">
            <a:avLst/>
          </a:prstGeom>
          <a:noFill/>
          <a:ln/>
        </p:spPr>
        <p:txBody>
          <a:bodyPr wrap="none" lIns="0" tIns="0" rIns="0" bIns="0" rtlCol="0" anchor="t"/>
          <a:lstStyle/>
          <a:p>
            <a:pPr>
              <a:lnSpc>
                <a:spcPts val="1667"/>
              </a:lnSpc>
            </a:pPr>
            <a:r>
              <a:rPr lang="es-ES_tradnl" sz="1600" b="1" dirty="0">
                <a:solidFill>
                  <a:srgbClr val="008081"/>
                </a:solidFill>
                <a:latin typeface="Gotham" panose="02000504020000020004" pitchFamily="2" charset="0"/>
                <a:ea typeface="Unbounded Bold" pitchFamily="34" charset="-122"/>
                <a:cs typeface="Unbounded Bold" pitchFamily="34" charset="-120"/>
              </a:rPr>
              <a:t>Entendimiento</a:t>
            </a:r>
            <a:endParaRPr lang="es-ES_tradnl" sz="1600" dirty="0">
              <a:solidFill>
                <a:srgbClr val="008081"/>
              </a:solidFill>
              <a:latin typeface="Gotham" panose="02000504020000020004" pitchFamily="2" charset="0"/>
            </a:endParaRPr>
          </a:p>
        </p:txBody>
      </p:sp>
      <p:sp>
        <p:nvSpPr>
          <p:cNvPr id="13" name="Text 11"/>
          <p:cNvSpPr/>
          <p:nvPr/>
        </p:nvSpPr>
        <p:spPr>
          <a:xfrm>
            <a:off x="1434406" y="2152459"/>
            <a:ext cx="10279459" cy="218579"/>
          </a:xfrm>
          <a:prstGeom prst="rect">
            <a:avLst/>
          </a:prstGeom>
          <a:noFill/>
          <a:ln/>
        </p:spPr>
        <p:txBody>
          <a:bodyPr wrap="none" lIns="0" tIns="0" rIns="0" bIns="0" rtlCol="0" anchor="t"/>
          <a:lstStyle/>
          <a:p>
            <a:pPr>
              <a:lnSpc>
                <a:spcPts val="1708"/>
              </a:lnSpc>
            </a:pPr>
            <a:r>
              <a:rPr lang="es-ES_tradnl" dirty="0">
                <a:solidFill>
                  <a:srgbClr val="808080"/>
                </a:solidFill>
                <a:latin typeface="Gotham" panose="02000504020000020004" pitchFamily="2" charset="0"/>
                <a:ea typeface="Open Sans" pitchFamily="34" charset="-122"/>
                <a:cs typeface="Open Sans" pitchFamily="34" charset="-120"/>
              </a:rPr>
              <a:t>Definición indicadores de éxito del rol.</a:t>
            </a:r>
          </a:p>
          <a:p>
            <a:pPr>
              <a:lnSpc>
                <a:spcPts val="1708"/>
              </a:lnSpc>
            </a:pPr>
            <a:r>
              <a:rPr lang="es-ES_tradnl" dirty="0">
                <a:solidFill>
                  <a:srgbClr val="808080"/>
                </a:solidFill>
                <a:latin typeface="Gotham" panose="02000504020000020004" pitchFamily="2" charset="0"/>
                <a:ea typeface="Open Sans" pitchFamily="34" charset="-122"/>
                <a:cs typeface="Open Sans" pitchFamily="34" charset="-120"/>
              </a:rPr>
              <a:t>Construcción de la rejilla de calificación</a:t>
            </a:r>
          </a:p>
          <a:p>
            <a:pPr>
              <a:lnSpc>
                <a:spcPts val="1708"/>
              </a:lnSpc>
            </a:pPr>
            <a:r>
              <a:rPr lang="es-ES_tradnl" dirty="0">
                <a:solidFill>
                  <a:srgbClr val="808080"/>
                </a:solidFill>
                <a:latin typeface="Gotham" panose="02000504020000020004" pitchFamily="2" charset="0"/>
                <a:ea typeface="Open Sans" pitchFamily="34" charset="-122"/>
                <a:cs typeface="Open Sans" pitchFamily="34" charset="-120"/>
              </a:rPr>
              <a:t>Aprobación de entendimiento por parte de la JD o Comité de junta (según se defina)</a:t>
            </a:r>
            <a:endParaRPr lang="es-ES_tradnl" dirty="0">
              <a:solidFill>
                <a:srgbClr val="808080"/>
              </a:solidFill>
              <a:latin typeface="Gotham" panose="02000504020000020004" pitchFamily="2" charset="0"/>
            </a:endParaRPr>
          </a:p>
        </p:txBody>
      </p:sp>
      <p:sp>
        <p:nvSpPr>
          <p:cNvPr id="14" name="Shape 12"/>
          <p:cNvSpPr/>
          <p:nvPr/>
        </p:nvSpPr>
        <p:spPr>
          <a:xfrm>
            <a:off x="817662" y="3138090"/>
            <a:ext cx="478135" cy="19050"/>
          </a:xfrm>
          <a:prstGeom prst="roundRect">
            <a:avLst>
              <a:gd name="adj" fmla="val 301212"/>
            </a:avLst>
          </a:prstGeom>
          <a:solidFill>
            <a:srgbClr val="BCDBD4"/>
          </a:solidFill>
          <a:ln/>
        </p:spPr>
        <p:txBody>
          <a:bodyPr/>
          <a:lstStyle/>
          <a:p>
            <a:endParaRPr lang="es-ES_tradnl" sz="1167" dirty="0">
              <a:solidFill>
                <a:srgbClr val="808080"/>
              </a:solidFill>
              <a:latin typeface="Gotham" panose="02000504020000020004" pitchFamily="2" charset="0"/>
            </a:endParaRPr>
          </a:p>
        </p:txBody>
      </p:sp>
      <p:sp>
        <p:nvSpPr>
          <p:cNvPr id="15" name="Shape 13"/>
          <p:cNvSpPr/>
          <p:nvPr/>
        </p:nvSpPr>
        <p:spPr>
          <a:xfrm>
            <a:off x="529332" y="3009968"/>
            <a:ext cx="307380" cy="307380"/>
          </a:xfrm>
          <a:prstGeom prst="roundRect">
            <a:avLst>
              <a:gd name="adj" fmla="val 18668"/>
            </a:avLst>
          </a:prstGeom>
          <a:solidFill>
            <a:srgbClr val="D6F5EE"/>
          </a:solidFill>
          <a:ln w="7620">
            <a:solidFill>
              <a:srgbClr val="BCDBD4"/>
            </a:solidFill>
            <a:prstDash val="solid"/>
          </a:ln>
        </p:spPr>
        <p:txBody>
          <a:bodyPr/>
          <a:lstStyle/>
          <a:p>
            <a:endParaRPr lang="es-ES_tradnl" sz="1167" dirty="0">
              <a:solidFill>
                <a:srgbClr val="808080"/>
              </a:solidFill>
              <a:latin typeface="Gotham" panose="02000504020000020004" pitchFamily="2" charset="0"/>
            </a:endParaRPr>
          </a:p>
        </p:txBody>
      </p:sp>
      <p:sp>
        <p:nvSpPr>
          <p:cNvPr id="16" name="Text 14"/>
          <p:cNvSpPr/>
          <p:nvPr/>
        </p:nvSpPr>
        <p:spPr>
          <a:xfrm>
            <a:off x="597000" y="3045122"/>
            <a:ext cx="171946" cy="204887"/>
          </a:xfrm>
          <a:prstGeom prst="rect">
            <a:avLst/>
          </a:prstGeom>
          <a:noFill/>
          <a:ln/>
        </p:spPr>
        <p:txBody>
          <a:bodyPr wrap="none" lIns="0" tIns="0" rIns="0" bIns="0" rtlCol="0" anchor="t"/>
          <a:lstStyle/>
          <a:p>
            <a:pPr algn="ctr">
              <a:lnSpc>
                <a:spcPts val="1583"/>
              </a:lnSpc>
            </a:pPr>
            <a:r>
              <a:rPr lang="es-ES_tradnl" sz="1583" b="1" dirty="0">
                <a:solidFill>
                  <a:srgbClr val="808080"/>
                </a:solidFill>
                <a:latin typeface="Gotham" panose="02000504020000020004" pitchFamily="2" charset="0"/>
                <a:ea typeface="Unbounded Bold" pitchFamily="34" charset="-122"/>
                <a:cs typeface="Unbounded Bold" pitchFamily="34" charset="-120"/>
              </a:rPr>
              <a:t>3</a:t>
            </a:r>
            <a:endParaRPr lang="es-ES_tradnl" sz="1583" dirty="0">
              <a:solidFill>
                <a:srgbClr val="808080"/>
              </a:solidFill>
              <a:latin typeface="Gotham" panose="02000504020000020004" pitchFamily="2" charset="0"/>
            </a:endParaRPr>
          </a:p>
        </p:txBody>
      </p:sp>
      <p:sp>
        <p:nvSpPr>
          <p:cNvPr id="17" name="Text 15"/>
          <p:cNvSpPr/>
          <p:nvPr/>
        </p:nvSpPr>
        <p:spPr>
          <a:xfrm>
            <a:off x="1434406" y="2976761"/>
            <a:ext cx="1707753" cy="213419"/>
          </a:xfrm>
          <a:prstGeom prst="rect">
            <a:avLst/>
          </a:prstGeom>
          <a:noFill/>
          <a:ln/>
        </p:spPr>
        <p:txBody>
          <a:bodyPr wrap="none" lIns="0" tIns="0" rIns="0" bIns="0" rtlCol="0" anchor="t"/>
          <a:lstStyle/>
          <a:p>
            <a:pPr>
              <a:lnSpc>
                <a:spcPts val="1667"/>
              </a:lnSpc>
            </a:pPr>
            <a:r>
              <a:rPr lang="es-ES_tradnl" sz="1600" b="1" dirty="0">
                <a:solidFill>
                  <a:srgbClr val="008081"/>
                </a:solidFill>
                <a:latin typeface="Gotham" panose="02000504020000020004" pitchFamily="2" charset="0"/>
                <a:ea typeface="Unbounded Bold" pitchFamily="34" charset="-122"/>
                <a:cs typeface="Unbounded Bold" pitchFamily="34" charset="-120"/>
              </a:rPr>
              <a:t>Reclutamiento</a:t>
            </a:r>
            <a:endParaRPr lang="es-ES_tradnl" sz="1600" dirty="0">
              <a:solidFill>
                <a:srgbClr val="008081"/>
              </a:solidFill>
              <a:latin typeface="Gotham" panose="02000504020000020004" pitchFamily="2" charset="0"/>
            </a:endParaRPr>
          </a:p>
        </p:txBody>
      </p:sp>
      <p:sp>
        <p:nvSpPr>
          <p:cNvPr id="18" name="Text 16"/>
          <p:cNvSpPr/>
          <p:nvPr/>
        </p:nvSpPr>
        <p:spPr>
          <a:xfrm>
            <a:off x="1434406" y="3272136"/>
            <a:ext cx="10279459" cy="218579"/>
          </a:xfrm>
          <a:prstGeom prst="rect">
            <a:avLst/>
          </a:prstGeom>
          <a:noFill/>
          <a:ln/>
        </p:spPr>
        <p:txBody>
          <a:bodyPr wrap="none" lIns="0" tIns="0" rIns="0" bIns="0" rtlCol="0" anchor="t"/>
          <a:lstStyle/>
          <a:p>
            <a:pPr>
              <a:lnSpc>
                <a:spcPts val="1708"/>
              </a:lnSpc>
            </a:pPr>
            <a:r>
              <a:rPr lang="es-ES_tradnl" dirty="0">
                <a:solidFill>
                  <a:srgbClr val="808080"/>
                </a:solidFill>
                <a:latin typeface="Gotham" panose="02000504020000020004" pitchFamily="2" charset="0"/>
                <a:ea typeface="Open Sans" pitchFamily="34" charset="-122"/>
                <a:cs typeface="Open Sans" pitchFamily="34" charset="-120"/>
              </a:rPr>
              <a:t>Definición de estrategia de búsqueda</a:t>
            </a:r>
            <a:endParaRPr lang="es-ES_tradnl" dirty="0">
              <a:solidFill>
                <a:srgbClr val="808080"/>
              </a:solidFill>
              <a:latin typeface="Gotham" panose="02000504020000020004" pitchFamily="2" charset="0"/>
            </a:endParaRPr>
          </a:p>
        </p:txBody>
      </p:sp>
      <p:sp>
        <p:nvSpPr>
          <p:cNvPr id="19" name="Shape 17"/>
          <p:cNvSpPr/>
          <p:nvPr/>
        </p:nvSpPr>
        <p:spPr>
          <a:xfrm>
            <a:off x="817662" y="3897554"/>
            <a:ext cx="478135" cy="19050"/>
          </a:xfrm>
          <a:prstGeom prst="roundRect">
            <a:avLst>
              <a:gd name="adj" fmla="val 301212"/>
            </a:avLst>
          </a:prstGeom>
          <a:solidFill>
            <a:srgbClr val="BCDBD4"/>
          </a:solidFill>
          <a:ln/>
        </p:spPr>
        <p:txBody>
          <a:bodyPr/>
          <a:lstStyle/>
          <a:p>
            <a:endParaRPr lang="es-ES_tradnl" sz="1167" dirty="0">
              <a:solidFill>
                <a:srgbClr val="808080"/>
              </a:solidFill>
              <a:latin typeface="Gotham" panose="02000504020000020004" pitchFamily="2" charset="0"/>
            </a:endParaRPr>
          </a:p>
        </p:txBody>
      </p:sp>
      <p:sp>
        <p:nvSpPr>
          <p:cNvPr id="20" name="Shape 18"/>
          <p:cNvSpPr/>
          <p:nvPr/>
        </p:nvSpPr>
        <p:spPr>
          <a:xfrm>
            <a:off x="529332" y="3753389"/>
            <a:ext cx="307380" cy="307380"/>
          </a:xfrm>
          <a:prstGeom prst="roundRect">
            <a:avLst>
              <a:gd name="adj" fmla="val 18668"/>
            </a:avLst>
          </a:prstGeom>
          <a:solidFill>
            <a:srgbClr val="D6F5EE"/>
          </a:solidFill>
          <a:ln w="7620">
            <a:solidFill>
              <a:srgbClr val="BCDBD4"/>
            </a:solidFill>
            <a:prstDash val="solid"/>
          </a:ln>
        </p:spPr>
        <p:txBody>
          <a:bodyPr/>
          <a:lstStyle/>
          <a:p>
            <a:endParaRPr lang="es-ES_tradnl" sz="1167" dirty="0">
              <a:solidFill>
                <a:srgbClr val="808080"/>
              </a:solidFill>
              <a:latin typeface="Gotham" panose="02000504020000020004" pitchFamily="2" charset="0"/>
            </a:endParaRPr>
          </a:p>
        </p:txBody>
      </p:sp>
      <p:sp>
        <p:nvSpPr>
          <p:cNvPr id="21" name="Text 19"/>
          <p:cNvSpPr/>
          <p:nvPr/>
        </p:nvSpPr>
        <p:spPr>
          <a:xfrm>
            <a:off x="594817" y="3788543"/>
            <a:ext cx="176411" cy="204887"/>
          </a:xfrm>
          <a:prstGeom prst="rect">
            <a:avLst/>
          </a:prstGeom>
          <a:noFill/>
          <a:ln/>
        </p:spPr>
        <p:txBody>
          <a:bodyPr wrap="none" lIns="0" tIns="0" rIns="0" bIns="0" rtlCol="0" anchor="t"/>
          <a:lstStyle/>
          <a:p>
            <a:pPr algn="ctr">
              <a:lnSpc>
                <a:spcPts val="1583"/>
              </a:lnSpc>
            </a:pPr>
            <a:r>
              <a:rPr lang="es-ES_tradnl" sz="1583" b="1" dirty="0">
                <a:solidFill>
                  <a:srgbClr val="808080"/>
                </a:solidFill>
                <a:latin typeface="Gotham" panose="02000504020000020004" pitchFamily="2" charset="0"/>
                <a:ea typeface="Unbounded Bold" pitchFamily="34" charset="-122"/>
                <a:cs typeface="Unbounded Bold" pitchFamily="34" charset="-120"/>
              </a:rPr>
              <a:t>4</a:t>
            </a:r>
            <a:endParaRPr lang="es-ES_tradnl" sz="1583" dirty="0">
              <a:solidFill>
                <a:srgbClr val="808080"/>
              </a:solidFill>
              <a:latin typeface="Gotham" panose="02000504020000020004" pitchFamily="2" charset="0"/>
            </a:endParaRPr>
          </a:p>
        </p:txBody>
      </p:sp>
      <p:sp>
        <p:nvSpPr>
          <p:cNvPr id="22" name="Text 20"/>
          <p:cNvSpPr/>
          <p:nvPr/>
        </p:nvSpPr>
        <p:spPr>
          <a:xfrm>
            <a:off x="1434406" y="3736224"/>
            <a:ext cx="1707753" cy="213419"/>
          </a:xfrm>
          <a:prstGeom prst="rect">
            <a:avLst/>
          </a:prstGeom>
          <a:noFill/>
          <a:ln/>
        </p:spPr>
        <p:txBody>
          <a:bodyPr wrap="none" lIns="0" tIns="0" rIns="0" bIns="0" rtlCol="0" anchor="t"/>
          <a:lstStyle/>
          <a:p>
            <a:pPr>
              <a:lnSpc>
                <a:spcPts val="1667"/>
              </a:lnSpc>
            </a:pPr>
            <a:r>
              <a:rPr lang="es-ES_tradnl" sz="1600" b="1" dirty="0">
                <a:solidFill>
                  <a:srgbClr val="008081"/>
                </a:solidFill>
                <a:latin typeface="Gotham" panose="02000504020000020004" pitchFamily="2" charset="0"/>
                <a:ea typeface="Unbounded Bold" pitchFamily="34" charset="-122"/>
                <a:cs typeface="Unbounded Bold" pitchFamily="34" charset="-120"/>
              </a:rPr>
              <a:t>Calibración </a:t>
            </a:r>
            <a:endParaRPr lang="es-ES_tradnl" sz="1600" dirty="0">
              <a:solidFill>
                <a:srgbClr val="008081"/>
              </a:solidFill>
              <a:latin typeface="Gotham" panose="02000504020000020004" pitchFamily="2" charset="0"/>
            </a:endParaRPr>
          </a:p>
        </p:txBody>
      </p:sp>
      <p:sp>
        <p:nvSpPr>
          <p:cNvPr id="23" name="Text 21"/>
          <p:cNvSpPr/>
          <p:nvPr/>
        </p:nvSpPr>
        <p:spPr>
          <a:xfrm>
            <a:off x="1434406" y="4031599"/>
            <a:ext cx="10279459" cy="218579"/>
          </a:xfrm>
          <a:prstGeom prst="rect">
            <a:avLst/>
          </a:prstGeom>
          <a:noFill/>
          <a:ln/>
        </p:spPr>
        <p:txBody>
          <a:bodyPr wrap="none" lIns="0" tIns="0" rIns="0" bIns="0" rtlCol="0" anchor="t"/>
          <a:lstStyle/>
          <a:p>
            <a:pPr>
              <a:lnSpc>
                <a:spcPts val="1708"/>
              </a:lnSpc>
            </a:pPr>
            <a:r>
              <a:rPr lang="es-ES_tradnl" dirty="0">
                <a:solidFill>
                  <a:srgbClr val="808080"/>
                </a:solidFill>
                <a:latin typeface="Gotham" panose="02000504020000020004" pitchFamily="2" charset="0"/>
                <a:ea typeface="Open Sans" pitchFamily="34" charset="-122"/>
                <a:cs typeface="Open Sans" pitchFamily="34" charset="-120"/>
              </a:rPr>
              <a:t>Presentación de hasta 10 candidatos potenciales. </a:t>
            </a:r>
          </a:p>
          <a:p>
            <a:pPr>
              <a:lnSpc>
                <a:spcPts val="1708"/>
              </a:lnSpc>
            </a:pPr>
            <a:r>
              <a:rPr lang="es-ES_tradnl" dirty="0">
                <a:solidFill>
                  <a:srgbClr val="808080"/>
                </a:solidFill>
                <a:latin typeface="Gotham" panose="02000504020000020004" pitchFamily="2" charset="0"/>
                <a:ea typeface="Open Sans" pitchFamily="34" charset="-122"/>
                <a:cs typeface="Open Sans" pitchFamily="34" charset="-120"/>
              </a:rPr>
              <a:t>Validación  de interés, perfil, filtro de seguridad y entrevista preliminar </a:t>
            </a:r>
          </a:p>
          <a:p>
            <a:pPr>
              <a:lnSpc>
                <a:spcPts val="1708"/>
              </a:lnSpc>
            </a:pPr>
            <a:r>
              <a:rPr lang="es-ES_tradnl" dirty="0">
                <a:solidFill>
                  <a:srgbClr val="808080"/>
                </a:solidFill>
                <a:latin typeface="Gotham" panose="02000504020000020004" pitchFamily="2" charset="0"/>
                <a:ea typeface="Open Sans" pitchFamily="34" charset="-122"/>
                <a:cs typeface="Open Sans" pitchFamily="34" charset="-120"/>
              </a:rPr>
              <a:t>Incluiremos en el proceso hasta 6 referidos por CCC</a:t>
            </a:r>
          </a:p>
          <a:p>
            <a:pPr>
              <a:lnSpc>
                <a:spcPts val="1708"/>
              </a:lnSpc>
            </a:pPr>
            <a:r>
              <a:rPr lang="es-ES_tradnl" dirty="0">
                <a:solidFill>
                  <a:srgbClr val="808080"/>
                </a:solidFill>
                <a:latin typeface="Gotham" panose="02000504020000020004" pitchFamily="2" charset="0"/>
                <a:ea typeface="Open Sans" pitchFamily="34" charset="-122"/>
                <a:cs typeface="Open Sans" pitchFamily="34" charset="-120"/>
              </a:rPr>
              <a:t>Aprobación de candidatos a evaluar en profundidad (máximo 5)</a:t>
            </a:r>
            <a:endParaRPr lang="es-ES_tradnl" dirty="0">
              <a:solidFill>
                <a:srgbClr val="808080"/>
              </a:solidFill>
              <a:latin typeface="Gotham" panose="02000504020000020004" pitchFamily="2" charset="0"/>
            </a:endParaRPr>
          </a:p>
        </p:txBody>
      </p:sp>
      <p:sp>
        <p:nvSpPr>
          <p:cNvPr id="24" name="Shape 22"/>
          <p:cNvSpPr/>
          <p:nvPr/>
        </p:nvSpPr>
        <p:spPr>
          <a:xfrm>
            <a:off x="817662" y="5175465"/>
            <a:ext cx="478135" cy="19050"/>
          </a:xfrm>
          <a:prstGeom prst="roundRect">
            <a:avLst>
              <a:gd name="adj" fmla="val 301212"/>
            </a:avLst>
          </a:prstGeom>
          <a:solidFill>
            <a:srgbClr val="BCDBD4"/>
          </a:solidFill>
          <a:ln/>
        </p:spPr>
        <p:txBody>
          <a:bodyPr/>
          <a:lstStyle/>
          <a:p>
            <a:endParaRPr lang="es-ES_tradnl" sz="1167" dirty="0">
              <a:solidFill>
                <a:srgbClr val="808080"/>
              </a:solidFill>
              <a:latin typeface="Gotham" panose="02000504020000020004" pitchFamily="2" charset="0"/>
            </a:endParaRPr>
          </a:p>
        </p:txBody>
      </p:sp>
      <p:sp>
        <p:nvSpPr>
          <p:cNvPr id="25" name="Shape 23"/>
          <p:cNvSpPr/>
          <p:nvPr/>
        </p:nvSpPr>
        <p:spPr>
          <a:xfrm>
            <a:off x="529332" y="5031300"/>
            <a:ext cx="307380" cy="307380"/>
          </a:xfrm>
          <a:prstGeom prst="roundRect">
            <a:avLst>
              <a:gd name="adj" fmla="val 18668"/>
            </a:avLst>
          </a:prstGeom>
          <a:solidFill>
            <a:srgbClr val="D6F5EE"/>
          </a:solidFill>
          <a:ln w="7620">
            <a:solidFill>
              <a:srgbClr val="BCDBD4"/>
            </a:solidFill>
            <a:prstDash val="solid"/>
          </a:ln>
        </p:spPr>
        <p:txBody>
          <a:bodyPr/>
          <a:lstStyle/>
          <a:p>
            <a:endParaRPr lang="es-ES_tradnl" sz="1167" dirty="0">
              <a:solidFill>
                <a:srgbClr val="808080"/>
              </a:solidFill>
              <a:latin typeface="Gotham" panose="02000504020000020004" pitchFamily="2" charset="0"/>
            </a:endParaRPr>
          </a:p>
        </p:txBody>
      </p:sp>
      <p:sp>
        <p:nvSpPr>
          <p:cNvPr id="26" name="Text 24"/>
          <p:cNvSpPr/>
          <p:nvPr/>
        </p:nvSpPr>
        <p:spPr>
          <a:xfrm>
            <a:off x="600274" y="5082496"/>
            <a:ext cx="165398" cy="204887"/>
          </a:xfrm>
          <a:prstGeom prst="rect">
            <a:avLst/>
          </a:prstGeom>
          <a:noFill/>
          <a:ln/>
        </p:spPr>
        <p:txBody>
          <a:bodyPr wrap="none" lIns="0" tIns="0" rIns="0" bIns="0" rtlCol="0" anchor="t"/>
          <a:lstStyle/>
          <a:p>
            <a:pPr algn="ctr">
              <a:lnSpc>
                <a:spcPts val="1583"/>
              </a:lnSpc>
            </a:pPr>
            <a:r>
              <a:rPr lang="es-ES_tradnl" sz="1583" b="1" dirty="0">
                <a:solidFill>
                  <a:srgbClr val="808080"/>
                </a:solidFill>
                <a:latin typeface="Gotham" panose="02000504020000020004" pitchFamily="2" charset="0"/>
                <a:ea typeface="Unbounded Bold" pitchFamily="34" charset="-122"/>
                <a:cs typeface="Unbounded Bold" pitchFamily="34" charset="-120"/>
              </a:rPr>
              <a:t>5</a:t>
            </a:r>
            <a:endParaRPr lang="es-ES_tradnl" sz="1583" dirty="0">
              <a:solidFill>
                <a:srgbClr val="808080"/>
              </a:solidFill>
              <a:latin typeface="Gotham" panose="02000504020000020004" pitchFamily="2" charset="0"/>
            </a:endParaRPr>
          </a:p>
        </p:txBody>
      </p:sp>
      <p:sp>
        <p:nvSpPr>
          <p:cNvPr id="27" name="Text 25"/>
          <p:cNvSpPr/>
          <p:nvPr/>
        </p:nvSpPr>
        <p:spPr>
          <a:xfrm>
            <a:off x="1434406" y="5014135"/>
            <a:ext cx="1707753" cy="213419"/>
          </a:xfrm>
          <a:prstGeom prst="rect">
            <a:avLst/>
          </a:prstGeom>
          <a:noFill/>
          <a:ln/>
        </p:spPr>
        <p:txBody>
          <a:bodyPr wrap="none" lIns="0" tIns="0" rIns="0" bIns="0" rtlCol="0" anchor="t"/>
          <a:lstStyle/>
          <a:p>
            <a:pPr>
              <a:lnSpc>
                <a:spcPts val="1667"/>
              </a:lnSpc>
            </a:pPr>
            <a:r>
              <a:rPr lang="es-ES_tradnl" sz="1600" b="1" dirty="0">
                <a:solidFill>
                  <a:srgbClr val="008081"/>
                </a:solidFill>
                <a:latin typeface="Gotham" panose="02000504020000020004" pitchFamily="2" charset="0"/>
                <a:ea typeface="Unbounded Bold" pitchFamily="34" charset="-122"/>
                <a:cs typeface="Unbounded Bold" pitchFamily="34" charset="-120"/>
              </a:rPr>
              <a:t>Evaluación</a:t>
            </a:r>
            <a:endParaRPr lang="es-ES_tradnl" sz="1600" dirty="0">
              <a:solidFill>
                <a:srgbClr val="008081"/>
              </a:solidFill>
              <a:latin typeface="Gotham" panose="02000504020000020004" pitchFamily="2" charset="0"/>
            </a:endParaRPr>
          </a:p>
        </p:txBody>
      </p:sp>
      <p:sp>
        <p:nvSpPr>
          <p:cNvPr id="28" name="Text 26"/>
          <p:cNvSpPr/>
          <p:nvPr/>
        </p:nvSpPr>
        <p:spPr>
          <a:xfrm>
            <a:off x="1434406" y="5226384"/>
            <a:ext cx="10279459" cy="218579"/>
          </a:xfrm>
          <a:prstGeom prst="rect">
            <a:avLst/>
          </a:prstGeom>
          <a:noFill/>
          <a:ln/>
        </p:spPr>
        <p:txBody>
          <a:bodyPr wrap="none" lIns="0" tIns="0" rIns="0" bIns="0" rtlCol="0" anchor="t"/>
          <a:lstStyle/>
          <a:p>
            <a:pPr>
              <a:lnSpc>
                <a:spcPts val="1708"/>
              </a:lnSpc>
            </a:pPr>
            <a:r>
              <a:rPr lang="es-ES_tradnl" dirty="0">
                <a:solidFill>
                  <a:srgbClr val="808080"/>
                </a:solidFill>
                <a:latin typeface="Gotham" panose="02000504020000020004" pitchFamily="2" charset="0"/>
                <a:ea typeface="Open Sans" pitchFamily="34" charset="-122"/>
                <a:cs typeface="Open Sans" pitchFamily="34" charset="-120"/>
              </a:rPr>
              <a:t>Entrevista en profundidad por competencias, aplicación de pruebas psicotécnicas y </a:t>
            </a:r>
          </a:p>
          <a:p>
            <a:pPr>
              <a:lnSpc>
                <a:spcPts val="1708"/>
              </a:lnSpc>
            </a:pPr>
            <a:r>
              <a:rPr lang="es-ES_tradnl" dirty="0">
                <a:solidFill>
                  <a:srgbClr val="808080"/>
                </a:solidFill>
                <a:latin typeface="Gotham" panose="02000504020000020004" pitchFamily="2" charset="0"/>
                <a:ea typeface="Open Sans" pitchFamily="34" charset="-122"/>
                <a:cs typeface="Open Sans" pitchFamily="34" charset="-120"/>
              </a:rPr>
              <a:t>Referenciación de últimos 3 empleos,</a:t>
            </a:r>
          </a:p>
          <a:p>
            <a:pPr>
              <a:lnSpc>
                <a:spcPts val="1708"/>
              </a:lnSpc>
            </a:pPr>
            <a:r>
              <a:rPr lang="es-ES_tradnl" dirty="0">
                <a:solidFill>
                  <a:srgbClr val="808080"/>
                </a:solidFill>
                <a:latin typeface="Gotham" panose="02000504020000020004" pitchFamily="2" charset="0"/>
                <a:ea typeface="Open Sans" pitchFamily="34" charset="-122"/>
                <a:cs typeface="Open Sans" pitchFamily="34" charset="-120"/>
              </a:rPr>
              <a:t>Entrevistas focalizadas en manejo de Gobierno Corporativo.</a:t>
            </a:r>
            <a:endParaRPr lang="es-ES_tradnl" dirty="0">
              <a:solidFill>
                <a:srgbClr val="808080"/>
              </a:solidFill>
              <a:latin typeface="Gotham" panose="02000504020000020004" pitchFamily="2" charset="0"/>
            </a:endParaRPr>
          </a:p>
        </p:txBody>
      </p:sp>
      <p:sp>
        <p:nvSpPr>
          <p:cNvPr id="29" name="Shape 27"/>
          <p:cNvSpPr/>
          <p:nvPr/>
        </p:nvSpPr>
        <p:spPr>
          <a:xfrm>
            <a:off x="817662" y="6209830"/>
            <a:ext cx="478135" cy="19050"/>
          </a:xfrm>
          <a:prstGeom prst="roundRect">
            <a:avLst>
              <a:gd name="adj" fmla="val 301212"/>
            </a:avLst>
          </a:prstGeom>
          <a:solidFill>
            <a:srgbClr val="BCDBD4"/>
          </a:solidFill>
          <a:ln/>
        </p:spPr>
        <p:txBody>
          <a:bodyPr/>
          <a:lstStyle/>
          <a:p>
            <a:endParaRPr lang="es-ES_tradnl" sz="1167" dirty="0">
              <a:solidFill>
                <a:srgbClr val="808080"/>
              </a:solidFill>
              <a:latin typeface="Gotham" panose="02000504020000020004" pitchFamily="2" charset="0"/>
            </a:endParaRPr>
          </a:p>
        </p:txBody>
      </p:sp>
      <p:sp>
        <p:nvSpPr>
          <p:cNvPr id="30" name="Shape 28"/>
          <p:cNvSpPr/>
          <p:nvPr/>
        </p:nvSpPr>
        <p:spPr>
          <a:xfrm>
            <a:off x="529332" y="6065665"/>
            <a:ext cx="307380" cy="307380"/>
          </a:xfrm>
          <a:prstGeom prst="roundRect">
            <a:avLst>
              <a:gd name="adj" fmla="val 18668"/>
            </a:avLst>
          </a:prstGeom>
          <a:solidFill>
            <a:srgbClr val="D6F5EE"/>
          </a:solidFill>
          <a:ln w="7620">
            <a:solidFill>
              <a:srgbClr val="BCDBD4"/>
            </a:solidFill>
            <a:prstDash val="solid"/>
          </a:ln>
        </p:spPr>
        <p:txBody>
          <a:bodyPr/>
          <a:lstStyle/>
          <a:p>
            <a:endParaRPr lang="es-ES_tradnl" sz="1167" dirty="0">
              <a:solidFill>
                <a:srgbClr val="808080"/>
              </a:solidFill>
              <a:latin typeface="Gotham" panose="02000504020000020004" pitchFamily="2" charset="0"/>
            </a:endParaRPr>
          </a:p>
        </p:txBody>
      </p:sp>
      <p:sp>
        <p:nvSpPr>
          <p:cNvPr id="31" name="Text 29"/>
          <p:cNvSpPr/>
          <p:nvPr/>
        </p:nvSpPr>
        <p:spPr>
          <a:xfrm>
            <a:off x="595214" y="6116862"/>
            <a:ext cx="175618" cy="204887"/>
          </a:xfrm>
          <a:prstGeom prst="rect">
            <a:avLst/>
          </a:prstGeom>
          <a:noFill/>
          <a:ln/>
        </p:spPr>
        <p:txBody>
          <a:bodyPr wrap="none" lIns="0" tIns="0" rIns="0" bIns="0" rtlCol="0" anchor="t"/>
          <a:lstStyle/>
          <a:p>
            <a:pPr algn="ctr">
              <a:lnSpc>
                <a:spcPts val="1583"/>
              </a:lnSpc>
            </a:pPr>
            <a:r>
              <a:rPr lang="es-ES_tradnl" sz="1583" b="1" dirty="0">
                <a:solidFill>
                  <a:srgbClr val="808080"/>
                </a:solidFill>
                <a:latin typeface="Gotham" panose="02000504020000020004" pitchFamily="2" charset="0"/>
                <a:ea typeface="Unbounded Bold" pitchFamily="34" charset="-122"/>
                <a:cs typeface="Unbounded Bold" pitchFamily="34" charset="-120"/>
              </a:rPr>
              <a:t>6</a:t>
            </a:r>
            <a:endParaRPr lang="es-ES_tradnl" sz="1583" dirty="0">
              <a:solidFill>
                <a:srgbClr val="808080"/>
              </a:solidFill>
              <a:latin typeface="Gotham" panose="02000504020000020004" pitchFamily="2" charset="0"/>
            </a:endParaRPr>
          </a:p>
        </p:txBody>
      </p:sp>
      <p:sp>
        <p:nvSpPr>
          <p:cNvPr id="32" name="Text 30"/>
          <p:cNvSpPr/>
          <p:nvPr/>
        </p:nvSpPr>
        <p:spPr>
          <a:xfrm>
            <a:off x="1434406" y="6048501"/>
            <a:ext cx="2236292" cy="213419"/>
          </a:xfrm>
          <a:prstGeom prst="rect">
            <a:avLst/>
          </a:prstGeom>
          <a:noFill/>
          <a:ln/>
        </p:spPr>
        <p:txBody>
          <a:bodyPr wrap="none" lIns="0" tIns="0" rIns="0" bIns="0" rtlCol="0" anchor="t"/>
          <a:lstStyle/>
          <a:p>
            <a:pPr>
              <a:lnSpc>
                <a:spcPts val="1667"/>
              </a:lnSpc>
            </a:pPr>
            <a:r>
              <a:rPr lang="es-ES_tradnl" sz="1600" b="1" dirty="0">
                <a:solidFill>
                  <a:srgbClr val="008081"/>
                </a:solidFill>
                <a:latin typeface="Gotham" panose="02000504020000020004" pitchFamily="2" charset="0"/>
                <a:ea typeface="Unbounded Bold" pitchFamily="34" charset="-122"/>
                <a:cs typeface="Unbounded Bold" pitchFamily="34" charset="-120"/>
              </a:rPr>
              <a:t>Terna de Candidatos</a:t>
            </a:r>
            <a:endParaRPr lang="es-ES_tradnl" sz="1600" dirty="0">
              <a:solidFill>
                <a:srgbClr val="008081"/>
              </a:solidFill>
              <a:latin typeface="Gotham" panose="02000504020000020004" pitchFamily="2" charset="0"/>
            </a:endParaRPr>
          </a:p>
        </p:txBody>
      </p:sp>
      <p:sp>
        <p:nvSpPr>
          <p:cNvPr id="33" name="Text 31"/>
          <p:cNvSpPr/>
          <p:nvPr/>
        </p:nvSpPr>
        <p:spPr>
          <a:xfrm>
            <a:off x="1434406" y="6343875"/>
            <a:ext cx="10279459" cy="218579"/>
          </a:xfrm>
          <a:prstGeom prst="rect">
            <a:avLst/>
          </a:prstGeom>
          <a:noFill/>
          <a:ln/>
        </p:spPr>
        <p:txBody>
          <a:bodyPr wrap="none" lIns="0" tIns="0" rIns="0" bIns="0" rtlCol="0" anchor="t"/>
          <a:lstStyle/>
          <a:p>
            <a:pPr>
              <a:lnSpc>
                <a:spcPts val="1708"/>
              </a:lnSpc>
            </a:pPr>
            <a:r>
              <a:rPr lang="es-ES_tradnl" dirty="0">
                <a:solidFill>
                  <a:srgbClr val="808080"/>
                </a:solidFill>
                <a:latin typeface="Gotham" panose="02000504020000020004" pitchFamily="2" charset="0"/>
                <a:ea typeface="Open Sans" pitchFamily="34" charset="-122"/>
                <a:cs typeface="Open Sans" pitchFamily="34" charset="-120"/>
              </a:rPr>
              <a:t>Presentación de informe de candidatos evaluados comparándolos con el perfil</a:t>
            </a:r>
          </a:p>
          <a:p>
            <a:pPr>
              <a:lnSpc>
                <a:spcPts val="1708"/>
              </a:lnSpc>
            </a:pPr>
            <a:r>
              <a:rPr lang="es-ES_tradnl" dirty="0">
                <a:solidFill>
                  <a:srgbClr val="808080"/>
                </a:solidFill>
                <a:latin typeface="Gotham" panose="02000504020000020004" pitchFamily="2" charset="0"/>
                <a:ea typeface="Open Sans" pitchFamily="34" charset="-122"/>
                <a:cs typeface="Open Sans" pitchFamily="34" charset="-120"/>
              </a:rPr>
              <a:t>Aprobación de candidatos que avanzan a entrevista cliente </a:t>
            </a:r>
            <a:endParaRPr lang="es-ES_tradnl" dirty="0">
              <a:solidFill>
                <a:srgbClr val="808080"/>
              </a:solidFill>
              <a:latin typeface="Gotham" panose="02000504020000020004" pitchFamily="2" charset="0"/>
            </a:endParaRPr>
          </a:p>
        </p:txBody>
      </p:sp>
      <p:sp>
        <p:nvSpPr>
          <p:cNvPr id="34" name="CuadroTexto 33">
            <a:extLst>
              <a:ext uri="{FF2B5EF4-FFF2-40B4-BE49-F238E27FC236}">
                <a16:creationId xmlns:a16="http://schemas.microsoft.com/office/drawing/2014/main" id="{AD87A96E-9ABE-F090-47A1-EB9F014FCCF8}"/>
              </a:ext>
            </a:extLst>
          </p:cNvPr>
          <p:cNvSpPr txBox="1"/>
          <p:nvPr/>
        </p:nvSpPr>
        <p:spPr>
          <a:xfrm>
            <a:off x="9820522" y="1489570"/>
            <a:ext cx="2578103" cy="307777"/>
          </a:xfrm>
          <a:prstGeom prst="rect">
            <a:avLst/>
          </a:prstGeom>
          <a:noFill/>
        </p:spPr>
        <p:txBody>
          <a:bodyPr wrap="square">
            <a:spAutoFit/>
          </a:bodyPr>
          <a:lstStyle/>
          <a:p>
            <a:r>
              <a:rPr lang="en-US" b="1" dirty="0">
                <a:solidFill>
                  <a:srgbClr val="808080"/>
                </a:solidFill>
                <a:latin typeface="Gotham" panose="02000504020000020004" pitchFamily="2" charset="0"/>
                <a:ea typeface="Open Sans" pitchFamily="34" charset="-122"/>
                <a:cs typeface="Open Sans" pitchFamily="34" charset="-120"/>
              </a:rPr>
              <a:t>18 al 20 de </a:t>
            </a:r>
            <a:r>
              <a:rPr lang="es-ES_tradnl" b="1" dirty="0">
                <a:solidFill>
                  <a:srgbClr val="808080"/>
                </a:solidFill>
                <a:latin typeface="Gotham" panose="02000504020000020004" pitchFamily="2" charset="0"/>
                <a:ea typeface="Open Sans" pitchFamily="34" charset="-122"/>
                <a:cs typeface="Open Sans" pitchFamily="34" charset="-120"/>
              </a:rPr>
              <a:t>noviembre</a:t>
            </a:r>
            <a:endParaRPr lang="es-ES_tradnl" b="1" dirty="0">
              <a:solidFill>
                <a:srgbClr val="808080"/>
              </a:solidFill>
              <a:latin typeface="Gotham" panose="02000504020000020004" pitchFamily="2" charset="0"/>
            </a:endParaRPr>
          </a:p>
        </p:txBody>
      </p:sp>
      <p:sp>
        <p:nvSpPr>
          <p:cNvPr id="35" name="Text 5">
            <a:extLst>
              <a:ext uri="{FF2B5EF4-FFF2-40B4-BE49-F238E27FC236}">
                <a16:creationId xmlns:a16="http://schemas.microsoft.com/office/drawing/2014/main" id="{956E4EB8-45A4-0AB7-B2C4-AFE929675795}"/>
              </a:ext>
            </a:extLst>
          </p:cNvPr>
          <p:cNvSpPr/>
          <p:nvPr/>
        </p:nvSpPr>
        <p:spPr>
          <a:xfrm>
            <a:off x="9903717" y="1139700"/>
            <a:ext cx="1707753" cy="213419"/>
          </a:xfrm>
          <a:prstGeom prst="rect">
            <a:avLst/>
          </a:prstGeom>
          <a:noFill/>
          <a:ln/>
        </p:spPr>
        <p:txBody>
          <a:bodyPr wrap="none" lIns="0" tIns="0" rIns="0" bIns="0" rtlCol="0" anchor="t"/>
          <a:lstStyle/>
          <a:p>
            <a:pPr>
              <a:lnSpc>
                <a:spcPts val="1667"/>
              </a:lnSpc>
            </a:pPr>
            <a:r>
              <a:rPr lang="es-ES_tradnl" sz="1600" b="1" dirty="0">
                <a:solidFill>
                  <a:srgbClr val="008081"/>
                </a:solidFill>
                <a:latin typeface="Gotham" panose="02000504020000020004" pitchFamily="2" charset="0"/>
                <a:ea typeface="Unbounded Bold" pitchFamily="34" charset="-122"/>
                <a:cs typeface="Unbounded Bold" pitchFamily="34" charset="-120"/>
              </a:rPr>
              <a:t>Fechas Estimadas</a:t>
            </a:r>
            <a:endParaRPr lang="es-ES_tradnl" sz="1600" dirty="0">
              <a:solidFill>
                <a:srgbClr val="008081"/>
              </a:solidFill>
              <a:latin typeface="Gotham" panose="02000504020000020004" pitchFamily="2" charset="0"/>
            </a:endParaRPr>
          </a:p>
        </p:txBody>
      </p:sp>
      <p:sp>
        <p:nvSpPr>
          <p:cNvPr id="36" name="CuadroTexto 35">
            <a:extLst>
              <a:ext uri="{FF2B5EF4-FFF2-40B4-BE49-F238E27FC236}">
                <a16:creationId xmlns:a16="http://schemas.microsoft.com/office/drawing/2014/main" id="{E9D8F215-50C0-DB34-6719-BCD87F11D837}"/>
              </a:ext>
            </a:extLst>
          </p:cNvPr>
          <p:cNvSpPr txBox="1"/>
          <p:nvPr/>
        </p:nvSpPr>
        <p:spPr>
          <a:xfrm>
            <a:off x="9822834" y="2199914"/>
            <a:ext cx="2578103" cy="307777"/>
          </a:xfrm>
          <a:prstGeom prst="rect">
            <a:avLst/>
          </a:prstGeom>
          <a:noFill/>
        </p:spPr>
        <p:txBody>
          <a:bodyPr wrap="square">
            <a:spAutoFit/>
          </a:bodyPr>
          <a:lstStyle/>
          <a:p>
            <a:r>
              <a:rPr lang="es-ES_tradnl" b="1" dirty="0">
                <a:solidFill>
                  <a:srgbClr val="808080"/>
                </a:solidFill>
                <a:latin typeface="Gotham" panose="02000504020000020004" pitchFamily="2" charset="0"/>
                <a:ea typeface="Open Sans" pitchFamily="34" charset="-122"/>
                <a:cs typeface="Open Sans" pitchFamily="34" charset="-120"/>
              </a:rPr>
              <a:t>21 al 26 de noviembre</a:t>
            </a:r>
            <a:endParaRPr lang="es-ES_tradnl" b="1" dirty="0">
              <a:solidFill>
                <a:srgbClr val="808080"/>
              </a:solidFill>
              <a:latin typeface="Gotham" panose="02000504020000020004" pitchFamily="2" charset="0"/>
            </a:endParaRPr>
          </a:p>
        </p:txBody>
      </p:sp>
      <p:sp>
        <p:nvSpPr>
          <p:cNvPr id="37" name="CuadroTexto 36">
            <a:extLst>
              <a:ext uri="{FF2B5EF4-FFF2-40B4-BE49-F238E27FC236}">
                <a16:creationId xmlns:a16="http://schemas.microsoft.com/office/drawing/2014/main" id="{E8E06E62-97AF-75FD-692C-78036A1E2862}"/>
              </a:ext>
            </a:extLst>
          </p:cNvPr>
          <p:cNvSpPr txBox="1"/>
          <p:nvPr/>
        </p:nvSpPr>
        <p:spPr>
          <a:xfrm>
            <a:off x="9825144" y="3146515"/>
            <a:ext cx="2578103" cy="523220"/>
          </a:xfrm>
          <a:prstGeom prst="rect">
            <a:avLst/>
          </a:prstGeom>
          <a:noFill/>
        </p:spPr>
        <p:txBody>
          <a:bodyPr wrap="square">
            <a:spAutoFit/>
          </a:bodyPr>
          <a:lstStyle/>
          <a:p>
            <a:r>
              <a:rPr lang="es-ES_tradnl" b="1" dirty="0">
                <a:solidFill>
                  <a:srgbClr val="808080"/>
                </a:solidFill>
                <a:latin typeface="Gotham" panose="02000504020000020004" pitchFamily="2" charset="0"/>
                <a:ea typeface="Open Sans" pitchFamily="34" charset="-122"/>
                <a:cs typeface="Open Sans" pitchFamily="34" charset="-120"/>
              </a:rPr>
              <a:t>27 de noviembre a </a:t>
            </a:r>
          </a:p>
          <a:p>
            <a:r>
              <a:rPr lang="es-ES_tradnl" b="1" dirty="0">
                <a:solidFill>
                  <a:srgbClr val="808080"/>
                </a:solidFill>
                <a:latin typeface="Gotham" panose="02000504020000020004" pitchFamily="2" charset="0"/>
                <a:ea typeface="Open Sans" pitchFamily="34" charset="-122"/>
                <a:cs typeface="Open Sans" pitchFamily="34" charset="-120"/>
              </a:rPr>
              <a:t>9 diciembre</a:t>
            </a:r>
            <a:endParaRPr lang="es-ES_tradnl" b="1" dirty="0">
              <a:solidFill>
                <a:srgbClr val="808080"/>
              </a:solidFill>
              <a:latin typeface="Gotham" panose="02000504020000020004" pitchFamily="2" charset="0"/>
            </a:endParaRPr>
          </a:p>
        </p:txBody>
      </p:sp>
      <p:sp>
        <p:nvSpPr>
          <p:cNvPr id="38" name="CuadroTexto 37">
            <a:extLst>
              <a:ext uri="{FF2B5EF4-FFF2-40B4-BE49-F238E27FC236}">
                <a16:creationId xmlns:a16="http://schemas.microsoft.com/office/drawing/2014/main" id="{5BC03ADC-10FA-25D4-FCF8-FA6D81D8E953}"/>
              </a:ext>
            </a:extLst>
          </p:cNvPr>
          <p:cNvSpPr txBox="1"/>
          <p:nvPr/>
        </p:nvSpPr>
        <p:spPr>
          <a:xfrm>
            <a:off x="9827454" y="4096030"/>
            <a:ext cx="2578103" cy="307777"/>
          </a:xfrm>
          <a:prstGeom prst="rect">
            <a:avLst/>
          </a:prstGeom>
          <a:noFill/>
        </p:spPr>
        <p:txBody>
          <a:bodyPr wrap="square">
            <a:spAutoFit/>
          </a:bodyPr>
          <a:lstStyle/>
          <a:p>
            <a:r>
              <a:rPr lang="es-ES_tradnl" b="1" dirty="0">
                <a:solidFill>
                  <a:srgbClr val="808080"/>
                </a:solidFill>
                <a:latin typeface="Gotham" panose="02000504020000020004" pitchFamily="2" charset="0"/>
                <a:ea typeface="Open Sans" pitchFamily="34" charset="-122"/>
                <a:cs typeface="Open Sans" pitchFamily="34" charset="-120"/>
              </a:rPr>
              <a:t>10 al 13 de diciembre</a:t>
            </a:r>
            <a:endParaRPr lang="es-ES_tradnl" b="1" dirty="0">
              <a:solidFill>
                <a:srgbClr val="808080"/>
              </a:solidFill>
              <a:latin typeface="Gotham" panose="02000504020000020004" pitchFamily="2" charset="0"/>
            </a:endParaRPr>
          </a:p>
        </p:txBody>
      </p:sp>
      <p:sp>
        <p:nvSpPr>
          <p:cNvPr id="39" name="CuadroTexto 38">
            <a:extLst>
              <a:ext uri="{FF2B5EF4-FFF2-40B4-BE49-F238E27FC236}">
                <a16:creationId xmlns:a16="http://schemas.microsoft.com/office/drawing/2014/main" id="{85D290F1-9901-2814-0ADD-D61A62B892EA}"/>
              </a:ext>
            </a:extLst>
          </p:cNvPr>
          <p:cNvSpPr txBox="1"/>
          <p:nvPr/>
        </p:nvSpPr>
        <p:spPr>
          <a:xfrm>
            <a:off x="9843621" y="5240973"/>
            <a:ext cx="2578103" cy="307777"/>
          </a:xfrm>
          <a:prstGeom prst="rect">
            <a:avLst/>
          </a:prstGeom>
          <a:noFill/>
        </p:spPr>
        <p:txBody>
          <a:bodyPr wrap="square">
            <a:spAutoFit/>
          </a:bodyPr>
          <a:lstStyle/>
          <a:p>
            <a:r>
              <a:rPr lang="es-ES_tradnl" b="1" dirty="0">
                <a:solidFill>
                  <a:srgbClr val="808080"/>
                </a:solidFill>
                <a:latin typeface="Gotham" panose="02000504020000020004" pitchFamily="2" charset="0"/>
                <a:ea typeface="Open Sans" pitchFamily="34" charset="-122"/>
                <a:cs typeface="Open Sans" pitchFamily="34" charset="-120"/>
              </a:rPr>
              <a:t>16 al 20 de diciembre</a:t>
            </a:r>
            <a:endParaRPr lang="es-ES_tradnl" b="1" dirty="0">
              <a:solidFill>
                <a:srgbClr val="808080"/>
              </a:solidFill>
              <a:latin typeface="Gotham" panose="02000504020000020004" pitchFamily="2" charset="0"/>
            </a:endParaRPr>
          </a:p>
        </p:txBody>
      </p:sp>
      <p:sp>
        <p:nvSpPr>
          <p:cNvPr id="40" name="CuadroTexto 39">
            <a:extLst>
              <a:ext uri="{FF2B5EF4-FFF2-40B4-BE49-F238E27FC236}">
                <a16:creationId xmlns:a16="http://schemas.microsoft.com/office/drawing/2014/main" id="{F4FB1D5E-68F1-84C0-76E6-3A6E027F7B2E}"/>
              </a:ext>
            </a:extLst>
          </p:cNvPr>
          <p:cNvSpPr txBox="1"/>
          <p:nvPr/>
        </p:nvSpPr>
        <p:spPr>
          <a:xfrm>
            <a:off x="9845931" y="6266331"/>
            <a:ext cx="2578103" cy="307777"/>
          </a:xfrm>
          <a:prstGeom prst="rect">
            <a:avLst/>
          </a:prstGeom>
          <a:noFill/>
        </p:spPr>
        <p:txBody>
          <a:bodyPr wrap="square">
            <a:spAutoFit/>
          </a:bodyPr>
          <a:lstStyle/>
          <a:p>
            <a:r>
              <a:rPr lang="es-ES_tradnl" b="1" dirty="0">
                <a:solidFill>
                  <a:srgbClr val="808080"/>
                </a:solidFill>
                <a:latin typeface="Gotham" panose="02000504020000020004" pitchFamily="2" charset="0"/>
                <a:ea typeface="Open Sans" pitchFamily="34" charset="-122"/>
                <a:cs typeface="Open Sans" pitchFamily="34" charset="-120"/>
              </a:rPr>
              <a:t>26 de diciembre*</a:t>
            </a:r>
            <a:endParaRPr lang="es-ES_tradnl" b="1" dirty="0">
              <a:solidFill>
                <a:srgbClr val="808080"/>
              </a:solidFill>
              <a:latin typeface="Gotham" panose="02000504020000020004" pitchFamily="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arn(inVertical)">
                                      <p:cBhvr>
                                        <p:cTn id="10" dur="500"/>
                                        <p:tgtEl>
                                          <p:spTgt spid="8"/>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barn(inVertical)">
                                      <p:cBhvr>
                                        <p:cTn id="13" dur="500"/>
                                        <p:tgtEl>
                                          <p:spTgt spid="35"/>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34"/>
                                        </p:tgtEl>
                                        <p:attrNameLst>
                                          <p:attrName>style.visibility</p:attrName>
                                        </p:attrNameLst>
                                      </p:cBhvr>
                                      <p:to>
                                        <p:strVal val="visible"/>
                                      </p:to>
                                    </p:set>
                                    <p:animEffect transition="in" filter="barn(inVertical)">
                                      <p:cBhvr>
                                        <p:cTn id="16" dur="500"/>
                                        <p:tgtEl>
                                          <p:spTgt spid="34"/>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barn(inVertical)">
                                      <p:cBhvr>
                                        <p:cTn id="21" dur="500"/>
                                        <p:tgtEl>
                                          <p:spTgt spid="12"/>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barn(inVertical)">
                                      <p:cBhvr>
                                        <p:cTn id="24" dur="500"/>
                                        <p:tgtEl>
                                          <p:spTgt spid="13"/>
                                        </p:tgtEl>
                                      </p:cBhvr>
                                    </p:animEffect>
                                  </p:childTnLst>
                                </p:cTn>
                              </p:par>
                              <p:par>
                                <p:cTn id="25" presetID="16" presetClass="entr" presetSubtype="21" fill="hold" grpId="0" nodeType="with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barn(inVertical)">
                                      <p:cBhvr>
                                        <p:cTn id="27" dur="500"/>
                                        <p:tgtEl>
                                          <p:spTgt spid="36"/>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barn(inVertical)">
                                      <p:cBhvr>
                                        <p:cTn id="32" dur="500"/>
                                        <p:tgtEl>
                                          <p:spTgt spid="17"/>
                                        </p:tgtEl>
                                      </p:cBhvr>
                                    </p:animEffect>
                                  </p:childTnLst>
                                </p:cTn>
                              </p:par>
                              <p:par>
                                <p:cTn id="33" presetID="16" presetClass="entr" presetSubtype="21" fill="hold" grpId="0" nodeType="with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barn(inVertical)">
                                      <p:cBhvr>
                                        <p:cTn id="35" dur="500"/>
                                        <p:tgtEl>
                                          <p:spTgt spid="18"/>
                                        </p:tgtEl>
                                      </p:cBhvr>
                                    </p:animEffect>
                                  </p:childTnLst>
                                </p:cTn>
                              </p:par>
                              <p:par>
                                <p:cTn id="36" presetID="16" presetClass="entr" presetSubtype="21" fill="hold" grpId="0" nodeType="withEffect">
                                  <p:stCondLst>
                                    <p:cond delay="0"/>
                                  </p:stCondLst>
                                  <p:childTnLst>
                                    <p:set>
                                      <p:cBhvr>
                                        <p:cTn id="37" dur="1" fill="hold">
                                          <p:stCondLst>
                                            <p:cond delay="0"/>
                                          </p:stCondLst>
                                        </p:cTn>
                                        <p:tgtEl>
                                          <p:spTgt spid="37"/>
                                        </p:tgtEl>
                                        <p:attrNameLst>
                                          <p:attrName>style.visibility</p:attrName>
                                        </p:attrNameLst>
                                      </p:cBhvr>
                                      <p:to>
                                        <p:strVal val="visible"/>
                                      </p:to>
                                    </p:set>
                                    <p:animEffect transition="in" filter="barn(inVertical)">
                                      <p:cBhvr>
                                        <p:cTn id="38" dur="500"/>
                                        <p:tgtEl>
                                          <p:spTgt spid="37"/>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grpId="0" nodeType="click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barn(inVertical)">
                                      <p:cBhvr>
                                        <p:cTn id="43" dur="500"/>
                                        <p:tgtEl>
                                          <p:spTgt spid="22"/>
                                        </p:tgtEl>
                                      </p:cBhvr>
                                    </p:animEffect>
                                  </p:childTnLst>
                                </p:cTn>
                              </p:par>
                              <p:par>
                                <p:cTn id="44" presetID="16" presetClass="entr" presetSubtype="21" fill="hold" grpId="0" nodeType="with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barn(inVertical)">
                                      <p:cBhvr>
                                        <p:cTn id="46" dur="500"/>
                                        <p:tgtEl>
                                          <p:spTgt spid="23"/>
                                        </p:tgtEl>
                                      </p:cBhvr>
                                    </p:animEffect>
                                  </p:childTnLst>
                                </p:cTn>
                              </p:par>
                              <p:par>
                                <p:cTn id="47" presetID="16" presetClass="entr" presetSubtype="21" fill="hold" grpId="0" nodeType="withEffect">
                                  <p:stCondLst>
                                    <p:cond delay="0"/>
                                  </p:stCondLst>
                                  <p:childTnLst>
                                    <p:set>
                                      <p:cBhvr>
                                        <p:cTn id="48" dur="1" fill="hold">
                                          <p:stCondLst>
                                            <p:cond delay="0"/>
                                          </p:stCondLst>
                                        </p:cTn>
                                        <p:tgtEl>
                                          <p:spTgt spid="38"/>
                                        </p:tgtEl>
                                        <p:attrNameLst>
                                          <p:attrName>style.visibility</p:attrName>
                                        </p:attrNameLst>
                                      </p:cBhvr>
                                      <p:to>
                                        <p:strVal val="visible"/>
                                      </p:to>
                                    </p:set>
                                    <p:animEffect transition="in" filter="barn(inVertical)">
                                      <p:cBhvr>
                                        <p:cTn id="49" dur="500"/>
                                        <p:tgtEl>
                                          <p:spTgt spid="38"/>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grpId="0" nodeType="clickEffect">
                                  <p:stCondLst>
                                    <p:cond delay="0"/>
                                  </p:stCondLst>
                                  <p:childTnLst>
                                    <p:set>
                                      <p:cBhvr>
                                        <p:cTn id="53" dur="1" fill="hold">
                                          <p:stCondLst>
                                            <p:cond delay="0"/>
                                          </p:stCondLst>
                                        </p:cTn>
                                        <p:tgtEl>
                                          <p:spTgt spid="27"/>
                                        </p:tgtEl>
                                        <p:attrNameLst>
                                          <p:attrName>style.visibility</p:attrName>
                                        </p:attrNameLst>
                                      </p:cBhvr>
                                      <p:to>
                                        <p:strVal val="visible"/>
                                      </p:to>
                                    </p:set>
                                    <p:animEffect transition="in" filter="barn(inVertical)">
                                      <p:cBhvr>
                                        <p:cTn id="54" dur="500"/>
                                        <p:tgtEl>
                                          <p:spTgt spid="27"/>
                                        </p:tgtEl>
                                      </p:cBhvr>
                                    </p:animEffect>
                                  </p:childTnLst>
                                </p:cTn>
                              </p:par>
                              <p:par>
                                <p:cTn id="55" presetID="16" presetClass="entr" presetSubtype="21" fill="hold" grpId="0" nodeType="withEffect">
                                  <p:stCondLst>
                                    <p:cond delay="0"/>
                                  </p:stCondLst>
                                  <p:childTnLst>
                                    <p:set>
                                      <p:cBhvr>
                                        <p:cTn id="56" dur="1" fill="hold">
                                          <p:stCondLst>
                                            <p:cond delay="0"/>
                                          </p:stCondLst>
                                        </p:cTn>
                                        <p:tgtEl>
                                          <p:spTgt spid="28"/>
                                        </p:tgtEl>
                                        <p:attrNameLst>
                                          <p:attrName>style.visibility</p:attrName>
                                        </p:attrNameLst>
                                      </p:cBhvr>
                                      <p:to>
                                        <p:strVal val="visible"/>
                                      </p:to>
                                    </p:set>
                                    <p:animEffect transition="in" filter="barn(inVertical)">
                                      <p:cBhvr>
                                        <p:cTn id="57" dur="500"/>
                                        <p:tgtEl>
                                          <p:spTgt spid="28"/>
                                        </p:tgtEl>
                                      </p:cBhvr>
                                    </p:animEffect>
                                  </p:childTnLst>
                                </p:cTn>
                              </p:par>
                              <p:par>
                                <p:cTn id="58" presetID="16" presetClass="entr" presetSubtype="21" fill="hold" grpId="0" nodeType="withEffect">
                                  <p:stCondLst>
                                    <p:cond delay="0"/>
                                  </p:stCondLst>
                                  <p:childTnLst>
                                    <p:set>
                                      <p:cBhvr>
                                        <p:cTn id="59" dur="1" fill="hold">
                                          <p:stCondLst>
                                            <p:cond delay="0"/>
                                          </p:stCondLst>
                                        </p:cTn>
                                        <p:tgtEl>
                                          <p:spTgt spid="39"/>
                                        </p:tgtEl>
                                        <p:attrNameLst>
                                          <p:attrName>style.visibility</p:attrName>
                                        </p:attrNameLst>
                                      </p:cBhvr>
                                      <p:to>
                                        <p:strVal val="visible"/>
                                      </p:to>
                                    </p:set>
                                    <p:animEffect transition="in" filter="barn(inVertical)">
                                      <p:cBhvr>
                                        <p:cTn id="60" dur="500"/>
                                        <p:tgtEl>
                                          <p:spTgt spid="39"/>
                                        </p:tgtEl>
                                      </p:cBhvr>
                                    </p:animEffect>
                                  </p:childTnLst>
                                </p:cTn>
                              </p:par>
                            </p:childTnLst>
                          </p:cTn>
                        </p:par>
                      </p:childTnLst>
                    </p:cTn>
                  </p:par>
                  <p:par>
                    <p:cTn id="61" fill="hold">
                      <p:stCondLst>
                        <p:cond delay="indefinite"/>
                      </p:stCondLst>
                      <p:childTnLst>
                        <p:par>
                          <p:cTn id="62" fill="hold">
                            <p:stCondLst>
                              <p:cond delay="0"/>
                            </p:stCondLst>
                            <p:childTnLst>
                              <p:par>
                                <p:cTn id="63" presetID="16" presetClass="entr" presetSubtype="21" fill="hold" grpId="0" nodeType="clickEffect">
                                  <p:stCondLst>
                                    <p:cond delay="0"/>
                                  </p:stCondLst>
                                  <p:childTnLst>
                                    <p:set>
                                      <p:cBhvr>
                                        <p:cTn id="64" dur="1" fill="hold">
                                          <p:stCondLst>
                                            <p:cond delay="0"/>
                                          </p:stCondLst>
                                        </p:cTn>
                                        <p:tgtEl>
                                          <p:spTgt spid="32"/>
                                        </p:tgtEl>
                                        <p:attrNameLst>
                                          <p:attrName>style.visibility</p:attrName>
                                        </p:attrNameLst>
                                      </p:cBhvr>
                                      <p:to>
                                        <p:strVal val="visible"/>
                                      </p:to>
                                    </p:set>
                                    <p:animEffect transition="in" filter="barn(inVertical)">
                                      <p:cBhvr>
                                        <p:cTn id="65" dur="500"/>
                                        <p:tgtEl>
                                          <p:spTgt spid="32"/>
                                        </p:tgtEl>
                                      </p:cBhvr>
                                    </p:animEffect>
                                  </p:childTnLst>
                                </p:cTn>
                              </p:par>
                              <p:par>
                                <p:cTn id="66" presetID="16" presetClass="entr" presetSubtype="21" fill="hold" grpId="0" nodeType="withEffect">
                                  <p:stCondLst>
                                    <p:cond delay="0"/>
                                  </p:stCondLst>
                                  <p:childTnLst>
                                    <p:set>
                                      <p:cBhvr>
                                        <p:cTn id="67" dur="1" fill="hold">
                                          <p:stCondLst>
                                            <p:cond delay="0"/>
                                          </p:stCondLst>
                                        </p:cTn>
                                        <p:tgtEl>
                                          <p:spTgt spid="33"/>
                                        </p:tgtEl>
                                        <p:attrNameLst>
                                          <p:attrName>style.visibility</p:attrName>
                                        </p:attrNameLst>
                                      </p:cBhvr>
                                      <p:to>
                                        <p:strVal val="visible"/>
                                      </p:to>
                                    </p:set>
                                    <p:animEffect transition="in" filter="barn(inVertical)">
                                      <p:cBhvr>
                                        <p:cTn id="68" dur="500"/>
                                        <p:tgtEl>
                                          <p:spTgt spid="33"/>
                                        </p:tgtEl>
                                      </p:cBhvr>
                                    </p:animEffect>
                                  </p:childTnLst>
                                </p:cTn>
                              </p:par>
                              <p:par>
                                <p:cTn id="69" presetID="16" presetClass="entr" presetSubtype="21" fill="hold" grpId="0" nodeType="withEffect">
                                  <p:stCondLst>
                                    <p:cond delay="0"/>
                                  </p:stCondLst>
                                  <p:childTnLst>
                                    <p:set>
                                      <p:cBhvr>
                                        <p:cTn id="70" dur="1" fill="hold">
                                          <p:stCondLst>
                                            <p:cond delay="0"/>
                                          </p:stCondLst>
                                        </p:cTn>
                                        <p:tgtEl>
                                          <p:spTgt spid="40"/>
                                        </p:tgtEl>
                                        <p:attrNameLst>
                                          <p:attrName>style.visibility</p:attrName>
                                        </p:attrNameLst>
                                      </p:cBhvr>
                                      <p:to>
                                        <p:strVal val="visible"/>
                                      </p:to>
                                    </p:set>
                                    <p:animEffect transition="in" filter="barn(inVertical)">
                                      <p:cBhvr>
                                        <p:cTn id="71"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2" grpId="0" animBg="1"/>
      <p:bldP spid="13" grpId="0" animBg="1"/>
      <p:bldP spid="17" grpId="0" animBg="1"/>
      <p:bldP spid="18" grpId="0" animBg="1"/>
      <p:bldP spid="22" grpId="0" animBg="1"/>
      <p:bldP spid="23" grpId="0" animBg="1"/>
      <p:bldP spid="27" grpId="0" animBg="1"/>
      <p:bldP spid="28" grpId="0" animBg="1"/>
      <p:bldP spid="32" grpId="0" animBg="1"/>
      <p:bldP spid="33" grpId="0" animBg="1"/>
      <p:bldP spid="34" grpId="0"/>
      <p:bldP spid="35" grpId="0" animBg="1"/>
      <p:bldP spid="36" grpId="0"/>
      <p:bldP spid="37" grpId="0"/>
      <p:bldP spid="38" grpId="0"/>
      <p:bldP spid="39" grpId="0"/>
      <p:bldP spid="4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DA355A-4AED-FC28-E90C-AC89AC3B5AD1}"/>
            </a:ext>
          </a:extLst>
        </p:cNvPr>
        <p:cNvGrpSpPr/>
        <p:nvPr/>
      </p:nvGrpSpPr>
      <p:grpSpPr>
        <a:xfrm>
          <a:off x="0" y="0"/>
          <a:ext cx="0" cy="0"/>
          <a:chOff x="0" y="0"/>
          <a:chExt cx="0" cy="0"/>
        </a:xfrm>
      </p:grpSpPr>
      <p:sp>
        <p:nvSpPr>
          <p:cNvPr id="3" name="Shape 1">
            <a:extLst>
              <a:ext uri="{FF2B5EF4-FFF2-40B4-BE49-F238E27FC236}">
                <a16:creationId xmlns:a16="http://schemas.microsoft.com/office/drawing/2014/main" id="{08DA4E48-794E-4555-9B99-5CDA4988E8E1}"/>
              </a:ext>
            </a:extLst>
          </p:cNvPr>
          <p:cNvSpPr/>
          <p:nvPr/>
        </p:nvSpPr>
        <p:spPr>
          <a:xfrm>
            <a:off x="673496" y="1076623"/>
            <a:ext cx="45719" cy="5142878"/>
          </a:xfrm>
          <a:prstGeom prst="roundRect">
            <a:avLst>
              <a:gd name="adj" fmla="val 301212"/>
            </a:avLst>
          </a:prstGeom>
          <a:solidFill>
            <a:srgbClr val="BCDBD4"/>
          </a:solidFill>
          <a:ln/>
        </p:spPr>
        <p:txBody>
          <a:bodyPr/>
          <a:lstStyle/>
          <a:p>
            <a:endParaRPr lang="es-ES_tradnl" sz="1167">
              <a:solidFill>
                <a:srgbClr val="808080"/>
              </a:solidFill>
              <a:latin typeface="Gotham" panose="02000504020000020004" pitchFamily="2" charset="0"/>
            </a:endParaRPr>
          </a:p>
        </p:txBody>
      </p:sp>
      <p:sp>
        <p:nvSpPr>
          <p:cNvPr id="4" name="Shape 2">
            <a:extLst>
              <a:ext uri="{FF2B5EF4-FFF2-40B4-BE49-F238E27FC236}">
                <a16:creationId xmlns:a16="http://schemas.microsoft.com/office/drawing/2014/main" id="{AADA03AF-D90A-3FFC-0623-49A8B3499535}"/>
              </a:ext>
            </a:extLst>
          </p:cNvPr>
          <p:cNvSpPr/>
          <p:nvPr/>
        </p:nvSpPr>
        <p:spPr>
          <a:xfrm>
            <a:off x="817662" y="1374478"/>
            <a:ext cx="478135" cy="19050"/>
          </a:xfrm>
          <a:prstGeom prst="roundRect">
            <a:avLst>
              <a:gd name="adj" fmla="val 301212"/>
            </a:avLst>
          </a:prstGeom>
          <a:solidFill>
            <a:srgbClr val="BCDBD4"/>
          </a:solidFill>
          <a:ln/>
        </p:spPr>
        <p:txBody>
          <a:bodyPr/>
          <a:lstStyle/>
          <a:p>
            <a:endParaRPr lang="es-ES_tradnl" sz="1167">
              <a:solidFill>
                <a:srgbClr val="808080"/>
              </a:solidFill>
              <a:latin typeface="Gotham" panose="02000504020000020004" pitchFamily="2" charset="0"/>
            </a:endParaRPr>
          </a:p>
        </p:txBody>
      </p:sp>
      <p:sp>
        <p:nvSpPr>
          <p:cNvPr id="5" name="Shape 3">
            <a:extLst>
              <a:ext uri="{FF2B5EF4-FFF2-40B4-BE49-F238E27FC236}">
                <a16:creationId xmlns:a16="http://schemas.microsoft.com/office/drawing/2014/main" id="{94A73716-9EA3-30F1-4381-3DDCD2078DF0}"/>
              </a:ext>
            </a:extLst>
          </p:cNvPr>
          <p:cNvSpPr/>
          <p:nvPr/>
        </p:nvSpPr>
        <p:spPr>
          <a:xfrm>
            <a:off x="529332" y="1230313"/>
            <a:ext cx="307380" cy="307380"/>
          </a:xfrm>
          <a:prstGeom prst="roundRect">
            <a:avLst>
              <a:gd name="adj" fmla="val 18668"/>
            </a:avLst>
          </a:prstGeom>
          <a:solidFill>
            <a:srgbClr val="D6F5EE"/>
          </a:solidFill>
          <a:ln w="7620">
            <a:solidFill>
              <a:srgbClr val="BCDBD4"/>
            </a:solidFill>
            <a:prstDash val="solid"/>
          </a:ln>
        </p:spPr>
        <p:txBody>
          <a:bodyPr/>
          <a:lstStyle/>
          <a:p>
            <a:endParaRPr lang="es-ES_tradnl" sz="1167">
              <a:solidFill>
                <a:srgbClr val="808080"/>
              </a:solidFill>
              <a:latin typeface="Gotham" panose="02000504020000020004" pitchFamily="2" charset="0"/>
            </a:endParaRPr>
          </a:p>
        </p:txBody>
      </p:sp>
      <p:sp>
        <p:nvSpPr>
          <p:cNvPr id="6" name="Text 4">
            <a:extLst>
              <a:ext uri="{FF2B5EF4-FFF2-40B4-BE49-F238E27FC236}">
                <a16:creationId xmlns:a16="http://schemas.microsoft.com/office/drawing/2014/main" id="{216BCD9F-D872-19D6-9661-4B18E07AA64D}"/>
              </a:ext>
            </a:extLst>
          </p:cNvPr>
          <p:cNvSpPr/>
          <p:nvPr/>
        </p:nvSpPr>
        <p:spPr>
          <a:xfrm>
            <a:off x="629742" y="1281509"/>
            <a:ext cx="106561" cy="204887"/>
          </a:xfrm>
          <a:prstGeom prst="rect">
            <a:avLst/>
          </a:prstGeom>
          <a:noFill/>
          <a:ln/>
        </p:spPr>
        <p:txBody>
          <a:bodyPr wrap="none" lIns="0" tIns="0" rIns="0" bIns="0" rtlCol="0" anchor="t"/>
          <a:lstStyle/>
          <a:p>
            <a:pPr algn="ctr">
              <a:lnSpc>
                <a:spcPts val="1583"/>
              </a:lnSpc>
            </a:pPr>
            <a:r>
              <a:rPr lang="es-ES_tradnl" sz="1583" b="1">
                <a:solidFill>
                  <a:srgbClr val="808080"/>
                </a:solidFill>
                <a:latin typeface="Gotham" panose="02000504020000020004" pitchFamily="2" charset="0"/>
                <a:ea typeface="Unbounded Bold" pitchFamily="34" charset="-122"/>
              </a:rPr>
              <a:t>7</a:t>
            </a:r>
            <a:endParaRPr lang="es-ES_tradnl" sz="1583">
              <a:solidFill>
                <a:srgbClr val="808080"/>
              </a:solidFill>
              <a:latin typeface="Gotham" panose="02000504020000020004" pitchFamily="2" charset="0"/>
            </a:endParaRPr>
          </a:p>
        </p:txBody>
      </p:sp>
      <p:sp>
        <p:nvSpPr>
          <p:cNvPr id="7" name="Text 5">
            <a:extLst>
              <a:ext uri="{FF2B5EF4-FFF2-40B4-BE49-F238E27FC236}">
                <a16:creationId xmlns:a16="http://schemas.microsoft.com/office/drawing/2014/main" id="{5CFEB7E2-7436-A26A-13C2-D469BAB25DC7}"/>
              </a:ext>
            </a:extLst>
          </p:cNvPr>
          <p:cNvSpPr/>
          <p:nvPr/>
        </p:nvSpPr>
        <p:spPr>
          <a:xfrm>
            <a:off x="1434406" y="1213148"/>
            <a:ext cx="1707753" cy="213419"/>
          </a:xfrm>
          <a:prstGeom prst="rect">
            <a:avLst/>
          </a:prstGeom>
          <a:noFill/>
          <a:ln/>
        </p:spPr>
        <p:txBody>
          <a:bodyPr wrap="none" lIns="0" tIns="0" rIns="0" bIns="0" rtlCol="0" anchor="t"/>
          <a:lstStyle/>
          <a:p>
            <a:pPr>
              <a:lnSpc>
                <a:spcPts val="1667"/>
              </a:lnSpc>
            </a:pPr>
            <a:r>
              <a:rPr lang="es-ES_tradnl" sz="1600" b="1">
                <a:solidFill>
                  <a:srgbClr val="008081"/>
                </a:solidFill>
                <a:latin typeface="Gotham" panose="02000504020000020004" pitchFamily="2" charset="0"/>
                <a:ea typeface="Unbounded Bold" pitchFamily="34" charset="-122"/>
                <a:cs typeface="Unbounded Bold" pitchFamily="34" charset="-120"/>
              </a:rPr>
              <a:t>Entrevistas</a:t>
            </a:r>
            <a:endParaRPr lang="es-ES_tradnl" sz="1600">
              <a:solidFill>
                <a:srgbClr val="008081"/>
              </a:solidFill>
              <a:latin typeface="Gotham" panose="02000504020000020004" pitchFamily="2" charset="0"/>
            </a:endParaRPr>
          </a:p>
        </p:txBody>
      </p:sp>
      <p:sp>
        <p:nvSpPr>
          <p:cNvPr id="8" name="Text 6">
            <a:extLst>
              <a:ext uri="{FF2B5EF4-FFF2-40B4-BE49-F238E27FC236}">
                <a16:creationId xmlns:a16="http://schemas.microsoft.com/office/drawing/2014/main" id="{4998D163-A57A-4F55-B963-33E0FC1168C1}"/>
              </a:ext>
            </a:extLst>
          </p:cNvPr>
          <p:cNvSpPr/>
          <p:nvPr/>
        </p:nvSpPr>
        <p:spPr>
          <a:xfrm>
            <a:off x="1434406" y="1508522"/>
            <a:ext cx="7042844" cy="426839"/>
          </a:xfrm>
          <a:prstGeom prst="rect">
            <a:avLst/>
          </a:prstGeom>
          <a:noFill/>
          <a:ln/>
        </p:spPr>
        <p:txBody>
          <a:bodyPr wrap="none" lIns="0" tIns="0" rIns="0" bIns="0" rtlCol="0" anchor="t"/>
          <a:lstStyle/>
          <a:p>
            <a:r>
              <a:rPr lang="es-ES_tradnl" dirty="0">
                <a:solidFill>
                  <a:srgbClr val="808080"/>
                </a:solidFill>
                <a:latin typeface="Gotham" panose="02000504020000020004" pitchFamily="2" charset="0"/>
                <a:ea typeface="Open Sans" pitchFamily="34" charset="-122"/>
                <a:cs typeface="Open Sans" pitchFamily="34" charset="-120"/>
              </a:rPr>
              <a:t>Formación en entrevistas por competencias a comité de selección.</a:t>
            </a:r>
          </a:p>
          <a:p>
            <a:r>
              <a:rPr lang="es-ES_tradnl" dirty="0">
                <a:solidFill>
                  <a:srgbClr val="808080"/>
                </a:solidFill>
                <a:latin typeface="Gotham" panose="02000504020000020004" pitchFamily="2" charset="0"/>
                <a:ea typeface="Open Sans" pitchFamily="34" charset="-122"/>
                <a:cs typeface="Open Sans" pitchFamily="34" charset="-120"/>
              </a:rPr>
              <a:t>Desarrollo de entrevistas de terna finalista por parte de la Junta.</a:t>
            </a:r>
          </a:p>
          <a:p>
            <a:r>
              <a:rPr lang="es-ES_tradnl" dirty="0">
                <a:solidFill>
                  <a:srgbClr val="808080"/>
                </a:solidFill>
                <a:latin typeface="Gotham" panose="02000504020000020004" pitchFamily="2" charset="0"/>
                <a:ea typeface="Open Sans" pitchFamily="34" charset="-122"/>
                <a:cs typeface="Open Sans" pitchFamily="34" charset="-120"/>
              </a:rPr>
              <a:t>Reunión de alineación para definir candidato finalista </a:t>
            </a:r>
          </a:p>
          <a:p>
            <a:pPr>
              <a:spcBef>
                <a:spcPts val="250"/>
              </a:spcBef>
              <a:spcAft>
                <a:spcPts val="250"/>
              </a:spcAft>
            </a:pPr>
            <a:r>
              <a:rPr lang="es-ES_tradnl" dirty="0">
                <a:solidFill>
                  <a:srgbClr val="808080"/>
                </a:solidFill>
                <a:latin typeface="Gotham" panose="02000504020000020004" pitchFamily="2" charset="0"/>
                <a:ea typeface="Open Sans" pitchFamily="34" charset="-122"/>
                <a:cs typeface="Open Sans" pitchFamily="34" charset="-120"/>
              </a:rPr>
              <a:t> </a:t>
            </a:r>
            <a:endParaRPr lang="es-ES_tradnl" dirty="0">
              <a:solidFill>
                <a:srgbClr val="808080"/>
              </a:solidFill>
              <a:latin typeface="Gotham" panose="02000504020000020004" pitchFamily="2" charset="0"/>
            </a:endParaRPr>
          </a:p>
        </p:txBody>
      </p:sp>
      <p:sp>
        <p:nvSpPr>
          <p:cNvPr id="9" name="Shape 7">
            <a:extLst>
              <a:ext uri="{FF2B5EF4-FFF2-40B4-BE49-F238E27FC236}">
                <a16:creationId xmlns:a16="http://schemas.microsoft.com/office/drawing/2014/main" id="{84E76227-81BB-A096-659B-4BC2F10E91A3}"/>
              </a:ext>
            </a:extLst>
          </p:cNvPr>
          <p:cNvSpPr/>
          <p:nvPr/>
        </p:nvSpPr>
        <p:spPr>
          <a:xfrm>
            <a:off x="817662" y="2662850"/>
            <a:ext cx="478135" cy="19050"/>
          </a:xfrm>
          <a:prstGeom prst="roundRect">
            <a:avLst>
              <a:gd name="adj" fmla="val 301212"/>
            </a:avLst>
          </a:prstGeom>
          <a:solidFill>
            <a:srgbClr val="BCDBD4"/>
          </a:solidFill>
          <a:ln/>
        </p:spPr>
        <p:txBody>
          <a:bodyPr/>
          <a:lstStyle/>
          <a:p>
            <a:endParaRPr lang="es-ES_tradnl" sz="1167">
              <a:solidFill>
                <a:srgbClr val="808080"/>
              </a:solidFill>
              <a:latin typeface="Gotham" panose="02000504020000020004" pitchFamily="2" charset="0"/>
            </a:endParaRPr>
          </a:p>
        </p:txBody>
      </p:sp>
      <p:sp>
        <p:nvSpPr>
          <p:cNvPr id="10" name="Shape 8">
            <a:extLst>
              <a:ext uri="{FF2B5EF4-FFF2-40B4-BE49-F238E27FC236}">
                <a16:creationId xmlns:a16="http://schemas.microsoft.com/office/drawing/2014/main" id="{77084C21-1355-EBD7-EB90-E90F65A955AD}"/>
              </a:ext>
            </a:extLst>
          </p:cNvPr>
          <p:cNvSpPr/>
          <p:nvPr/>
        </p:nvSpPr>
        <p:spPr>
          <a:xfrm>
            <a:off x="529332" y="2493165"/>
            <a:ext cx="307380" cy="307380"/>
          </a:xfrm>
          <a:prstGeom prst="roundRect">
            <a:avLst>
              <a:gd name="adj" fmla="val 18668"/>
            </a:avLst>
          </a:prstGeom>
          <a:solidFill>
            <a:srgbClr val="D6F5EE"/>
          </a:solidFill>
          <a:ln w="7620">
            <a:solidFill>
              <a:srgbClr val="BCDBD4"/>
            </a:solidFill>
            <a:prstDash val="solid"/>
          </a:ln>
        </p:spPr>
        <p:txBody>
          <a:bodyPr/>
          <a:lstStyle/>
          <a:p>
            <a:endParaRPr lang="es-ES_tradnl" sz="1167">
              <a:solidFill>
                <a:srgbClr val="808080"/>
              </a:solidFill>
              <a:latin typeface="Gotham" panose="02000504020000020004" pitchFamily="2" charset="0"/>
            </a:endParaRPr>
          </a:p>
        </p:txBody>
      </p:sp>
      <p:sp>
        <p:nvSpPr>
          <p:cNvPr id="11" name="Text 9">
            <a:extLst>
              <a:ext uri="{FF2B5EF4-FFF2-40B4-BE49-F238E27FC236}">
                <a16:creationId xmlns:a16="http://schemas.microsoft.com/office/drawing/2014/main" id="{C7149C60-1033-7114-05BF-C667F6EE007F}"/>
              </a:ext>
            </a:extLst>
          </p:cNvPr>
          <p:cNvSpPr/>
          <p:nvPr/>
        </p:nvSpPr>
        <p:spPr>
          <a:xfrm>
            <a:off x="597396" y="2569882"/>
            <a:ext cx="171153" cy="204887"/>
          </a:xfrm>
          <a:prstGeom prst="rect">
            <a:avLst/>
          </a:prstGeom>
          <a:noFill/>
          <a:ln/>
        </p:spPr>
        <p:txBody>
          <a:bodyPr wrap="none" lIns="0" tIns="0" rIns="0" bIns="0" rtlCol="0" anchor="t"/>
          <a:lstStyle/>
          <a:p>
            <a:pPr algn="ctr">
              <a:lnSpc>
                <a:spcPts val="1583"/>
              </a:lnSpc>
            </a:pPr>
            <a:r>
              <a:rPr lang="es-ES_tradnl" sz="1583" b="1">
                <a:solidFill>
                  <a:srgbClr val="808080"/>
                </a:solidFill>
                <a:latin typeface="Gotham" panose="02000504020000020004" pitchFamily="2" charset="0"/>
                <a:ea typeface="Unbounded Bold" pitchFamily="34" charset="-122"/>
              </a:rPr>
              <a:t>8</a:t>
            </a:r>
            <a:endParaRPr lang="es-ES_tradnl" sz="1583">
              <a:solidFill>
                <a:srgbClr val="808080"/>
              </a:solidFill>
              <a:latin typeface="Gotham" panose="02000504020000020004" pitchFamily="2" charset="0"/>
            </a:endParaRPr>
          </a:p>
        </p:txBody>
      </p:sp>
      <p:sp>
        <p:nvSpPr>
          <p:cNvPr id="12" name="Text 10">
            <a:extLst>
              <a:ext uri="{FF2B5EF4-FFF2-40B4-BE49-F238E27FC236}">
                <a16:creationId xmlns:a16="http://schemas.microsoft.com/office/drawing/2014/main" id="{D624B19B-1563-FDDE-BE95-5335839DC3E1}"/>
              </a:ext>
            </a:extLst>
          </p:cNvPr>
          <p:cNvSpPr/>
          <p:nvPr/>
        </p:nvSpPr>
        <p:spPr>
          <a:xfrm>
            <a:off x="1434406" y="2449431"/>
            <a:ext cx="1707753" cy="213419"/>
          </a:xfrm>
          <a:prstGeom prst="rect">
            <a:avLst/>
          </a:prstGeom>
          <a:noFill/>
          <a:ln/>
        </p:spPr>
        <p:txBody>
          <a:bodyPr wrap="none" lIns="0" tIns="0" rIns="0" bIns="0" rtlCol="0" anchor="t"/>
          <a:lstStyle/>
          <a:p>
            <a:pPr>
              <a:lnSpc>
                <a:spcPts val="1667"/>
              </a:lnSpc>
            </a:pPr>
            <a:r>
              <a:rPr lang="es-ES_tradnl" sz="1600" b="1" dirty="0">
                <a:solidFill>
                  <a:srgbClr val="008081"/>
                </a:solidFill>
                <a:latin typeface="Gotham" panose="02000504020000020004" pitchFamily="2" charset="0"/>
                <a:ea typeface="Unbounded Bold" pitchFamily="34" charset="-122"/>
                <a:cs typeface="Unbounded Bold" pitchFamily="34" charset="-120"/>
              </a:rPr>
              <a:t>Informe Finalista</a:t>
            </a:r>
            <a:endParaRPr lang="es-ES_tradnl" sz="1600" dirty="0">
              <a:solidFill>
                <a:srgbClr val="008081"/>
              </a:solidFill>
              <a:latin typeface="Gotham" panose="02000504020000020004" pitchFamily="2" charset="0"/>
            </a:endParaRPr>
          </a:p>
        </p:txBody>
      </p:sp>
      <p:sp>
        <p:nvSpPr>
          <p:cNvPr id="13" name="Text 11">
            <a:extLst>
              <a:ext uri="{FF2B5EF4-FFF2-40B4-BE49-F238E27FC236}">
                <a16:creationId xmlns:a16="http://schemas.microsoft.com/office/drawing/2014/main" id="{E3F7A893-5354-77EC-B8A4-EA0252B13733}"/>
              </a:ext>
            </a:extLst>
          </p:cNvPr>
          <p:cNvSpPr/>
          <p:nvPr/>
        </p:nvSpPr>
        <p:spPr>
          <a:xfrm>
            <a:off x="1434405" y="2693835"/>
            <a:ext cx="4471094" cy="213419"/>
          </a:xfrm>
          <a:prstGeom prst="rect">
            <a:avLst/>
          </a:prstGeom>
          <a:noFill/>
          <a:ln/>
        </p:spPr>
        <p:txBody>
          <a:bodyPr wrap="none" lIns="0" tIns="0" rIns="0" bIns="0" rtlCol="0" anchor="t"/>
          <a:lstStyle/>
          <a:p>
            <a:r>
              <a:rPr lang="es-ES_tradnl" dirty="0">
                <a:solidFill>
                  <a:srgbClr val="808080"/>
                </a:solidFill>
                <a:latin typeface="Gotham" panose="02000504020000020004" pitchFamily="2" charset="0"/>
                <a:ea typeface="Open Sans" pitchFamily="34" charset="-122"/>
                <a:cs typeface="Open Sans" pitchFamily="34" charset="-120"/>
              </a:rPr>
              <a:t>Socialización de informe  que integra el resultado del proceso evaluativo, </a:t>
            </a:r>
          </a:p>
          <a:p>
            <a:r>
              <a:rPr lang="es-ES_tradnl" dirty="0">
                <a:solidFill>
                  <a:srgbClr val="808080"/>
                </a:solidFill>
                <a:latin typeface="Gotham" panose="02000504020000020004" pitchFamily="2" charset="0"/>
                <a:ea typeface="Open Sans" pitchFamily="34" charset="-122"/>
                <a:cs typeface="Open Sans" pitchFamily="34" charset="-120"/>
              </a:rPr>
              <a:t>resaltando fortalezas y oportunidades del candidato seleccionado.</a:t>
            </a:r>
            <a:endParaRPr lang="es-ES_tradnl" dirty="0">
              <a:solidFill>
                <a:srgbClr val="808080"/>
              </a:solidFill>
              <a:latin typeface="Gotham" panose="02000504020000020004" pitchFamily="2" charset="0"/>
            </a:endParaRPr>
          </a:p>
        </p:txBody>
      </p:sp>
      <p:sp>
        <p:nvSpPr>
          <p:cNvPr id="14" name="Shape 12">
            <a:extLst>
              <a:ext uri="{FF2B5EF4-FFF2-40B4-BE49-F238E27FC236}">
                <a16:creationId xmlns:a16="http://schemas.microsoft.com/office/drawing/2014/main" id="{FB29B984-125E-C57A-CCF0-C1909DD75F38}"/>
              </a:ext>
            </a:extLst>
          </p:cNvPr>
          <p:cNvSpPr/>
          <p:nvPr/>
        </p:nvSpPr>
        <p:spPr>
          <a:xfrm>
            <a:off x="817662" y="3543032"/>
            <a:ext cx="478135" cy="19050"/>
          </a:xfrm>
          <a:prstGeom prst="roundRect">
            <a:avLst>
              <a:gd name="adj" fmla="val 301212"/>
            </a:avLst>
          </a:prstGeom>
          <a:solidFill>
            <a:srgbClr val="BCDBD4"/>
          </a:solidFill>
          <a:ln/>
        </p:spPr>
        <p:txBody>
          <a:bodyPr/>
          <a:lstStyle/>
          <a:p>
            <a:endParaRPr lang="es-ES_tradnl" sz="1167">
              <a:solidFill>
                <a:srgbClr val="808080"/>
              </a:solidFill>
              <a:latin typeface="Gotham" panose="02000504020000020004" pitchFamily="2" charset="0"/>
            </a:endParaRPr>
          </a:p>
        </p:txBody>
      </p:sp>
      <p:sp>
        <p:nvSpPr>
          <p:cNvPr id="15" name="Shape 13">
            <a:extLst>
              <a:ext uri="{FF2B5EF4-FFF2-40B4-BE49-F238E27FC236}">
                <a16:creationId xmlns:a16="http://schemas.microsoft.com/office/drawing/2014/main" id="{B6155EFF-E538-95A3-CB7F-5E94CEA6FA75}"/>
              </a:ext>
            </a:extLst>
          </p:cNvPr>
          <p:cNvSpPr/>
          <p:nvPr/>
        </p:nvSpPr>
        <p:spPr>
          <a:xfrm>
            <a:off x="529332" y="3389385"/>
            <a:ext cx="307380" cy="307380"/>
          </a:xfrm>
          <a:prstGeom prst="roundRect">
            <a:avLst>
              <a:gd name="adj" fmla="val 18668"/>
            </a:avLst>
          </a:prstGeom>
          <a:solidFill>
            <a:srgbClr val="D6F5EE"/>
          </a:solidFill>
          <a:ln w="7620">
            <a:solidFill>
              <a:srgbClr val="BCDBD4"/>
            </a:solidFill>
            <a:prstDash val="solid"/>
          </a:ln>
        </p:spPr>
        <p:txBody>
          <a:bodyPr/>
          <a:lstStyle/>
          <a:p>
            <a:endParaRPr lang="es-ES_tradnl" sz="1167">
              <a:solidFill>
                <a:srgbClr val="808080"/>
              </a:solidFill>
              <a:latin typeface="Gotham" panose="02000504020000020004" pitchFamily="2" charset="0"/>
            </a:endParaRPr>
          </a:p>
        </p:txBody>
      </p:sp>
      <p:sp>
        <p:nvSpPr>
          <p:cNvPr id="16" name="Text 14">
            <a:extLst>
              <a:ext uri="{FF2B5EF4-FFF2-40B4-BE49-F238E27FC236}">
                <a16:creationId xmlns:a16="http://schemas.microsoft.com/office/drawing/2014/main" id="{2B3B5D92-05B5-9B69-41FC-05B55623DF3A}"/>
              </a:ext>
            </a:extLst>
          </p:cNvPr>
          <p:cNvSpPr/>
          <p:nvPr/>
        </p:nvSpPr>
        <p:spPr>
          <a:xfrm>
            <a:off x="597000" y="3450064"/>
            <a:ext cx="171946" cy="204887"/>
          </a:xfrm>
          <a:prstGeom prst="rect">
            <a:avLst/>
          </a:prstGeom>
          <a:noFill/>
          <a:ln/>
        </p:spPr>
        <p:txBody>
          <a:bodyPr wrap="none" lIns="0" tIns="0" rIns="0" bIns="0" rtlCol="0" anchor="t"/>
          <a:lstStyle/>
          <a:p>
            <a:pPr algn="ctr">
              <a:lnSpc>
                <a:spcPts val="1583"/>
              </a:lnSpc>
            </a:pPr>
            <a:r>
              <a:rPr lang="es-ES_tradnl" sz="1583" b="1">
                <a:solidFill>
                  <a:srgbClr val="808080"/>
                </a:solidFill>
                <a:latin typeface="Gotham" panose="02000504020000020004" pitchFamily="2" charset="0"/>
                <a:ea typeface="Unbounded Bold" pitchFamily="34" charset="-122"/>
                <a:cs typeface="Unbounded Bold" pitchFamily="34" charset="-120"/>
              </a:rPr>
              <a:t>9</a:t>
            </a:r>
            <a:endParaRPr lang="es-ES_tradnl" sz="1583">
              <a:solidFill>
                <a:srgbClr val="808080"/>
              </a:solidFill>
              <a:latin typeface="Gotham" panose="02000504020000020004" pitchFamily="2" charset="0"/>
            </a:endParaRPr>
          </a:p>
        </p:txBody>
      </p:sp>
      <p:sp>
        <p:nvSpPr>
          <p:cNvPr id="17" name="Text 15">
            <a:extLst>
              <a:ext uri="{FF2B5EF4-FFF2-40B4-BE49-F238E27FC236}">
                <a16:creationId xmlns:a16="http://schemas.microsoft.com/office/drawing/2014/main" id="{95A365ED-0F9C-BEEC-0BCF-477B385DC507}"/>
              </a:ext>
            </a:extLst>
          </p:cNvPr>
          <p:cNvSpPr/>
          <p:nvPr/>
        </p:nvSpPr>
        <p:spPr>
          <a:xfrm>
            <a:off x="1434406" y="3266415"/>
            <a:ext cx="1707753" cy="213419"/>
          </a:xfrm>
          <a:prstGeom prst="rect">
            <a:avLst/>
          </a:prstGeom>
          <a:noFill/>
          <a:ln/>
        </p:spPr>
        <p:txBody>
          <a:bodyPr wrap="none" lIns="0" tIns="0" rIns="0" bIns="0" rtlCol="0" anchor="t"/>
          <a:lstStyle/>
          <a:p>
            <a:pPr>
              <a:lnSpc>
                <a:spcPts val="1667"/>
              </a:lnSpc>
            </a:pPr>
            <a:r>
              <a:rPr lang="es-ES_tradnl" sz="1600" b="1" dirty="0">
                <a:solidFill>
                  <a:srgbClr val="008081"/>
                </a:solidFill>
                <a:latin typeface="Gotham" panose="02000504020000020004" pitchFamily="2" charset="0"/>
                <a:ea typeface="Unbounded Bold" pitchFamily="34" charset="-122"/>
                <a:cs typeface="Unbounded Bold" pitchFamily="34" charset="-120"/>
              </a:rPr>
              <a:t>Cierre</a:t>
            </a:r>
            <a:endParaRPr lang="es-ES_tradnl" sz="1600" dirty="0">
              <a:solidFill>
                <a:srgbClr val="008081"/>
              </a:solidFill>
              <a:latin typeface="Gotham" panose="02000504020000020004" pitchFamily="2" charset="0"/>
            </a:endParaRPr>
          </a:p>
        </p:txBody>
      </p:sp>
      <p:sp>
        <p:nvSpPr>
          <p:cNvPr id="18" name="Text 16">
            <a:extLst>
              <a:ext uri="{FF2B5EF4-FFF2-40B4-BE49-F238E27FC236}">
                <a16:creationId xmlns:a16="http://schemas.microsoft.com/office/drawing/2014/main" id="{2AD51089-0CDD-524D-799C-CD1D8A117D3A}"/>
              </a:ext>
            </a:extLst>
          </p:cNvPr>
          <p:cNvSpPr/>
          <p:nvPr/>
        </p:nvSpPr>
        <p:spPr>
          <a:xfrm>
            <a:off x="1434405" y="3528717"/>
            <a:ext cx="10279459" cy="218579"/>
          </a:xfrm>
          <a:prstGeom prst="rect">
            <a:avLst/>
          </a:prstGeom>
          <a:noFill/>
          <a:ln/>
        </p:spPr>
        <p:txBody>
          <a:bodyPr wrap="none" lIns="0" tIns="0" rIns="0" bIns="0" rtlCol="0" anchor="t"/>
          <a:lstStyle/>
          <a:p>
            <a:r>
              <a:rPr lang="es-ES_tradnl" dirty="0">
                <a:solidFill>
                  <a:srgbClr val="808080"/>
                </a:solidFill>
                <a:latin typeface="Gotham" panose="02000504020000020004" pitchFamily="2" charset="0"/>
                <a:ea typeface="Open Sans" pitchFamily="34" charset="-122"/>
                <a:cs typeface="Open Sans" pitchFamily="34" charset="-120"/>
              </a:rPr>
              <a:t>Examen médico y estudio de seguridad.</a:t>
            </a:r>
          </a:p>
          <a:p>
            <a:r>
              <a:rPr lang="es-ES_tradnl" dirty="0">
                <a:solidFill>
                  <a:srgbClr val="808080"/>
                </a:solidFill>
                <a:latin typeface="Gotham" panose="02000504020000020004" pitchFamily="2" charset="0"/>
                <a:ea typeface="Open Sans" pitchFamily="34" charset="-122"/>
                <a:cs typeface="Open Sans" pitchFamily="34" charset="-120"/>
              </a:rPr>
              <a:t>Acompañamiento en oferta y negociación con el candidato</a:t>
            </a:r>
            <a:endParaRPr lang="es-ES_tradnl" dirty="0">
              <a:solidFill>
                <a:srgbClr val="808080"/>
              </a:solidFill>
              <a:latin typeface="Gotham" panose="02000504020000020004" pitchFamily="2" charset="0"/>
            </a:endParaRPr>
          </a:p>
        </p:txBody>
      </p:sp>
      <p:sp>
        <p:nvSpPr>
          <p:cNvPr id="19" name="Shape 17">
            <a:extLst>
              <a:ext uri="{FF2B5EF4-FFF2-40B4-BE49-F238E27FC236}">
                <a16:creationId xmlns:a16="http://schemas.microsoft.com/office/drawing/2014/main" id="{AB502096-A30A-B213-221B-8FE21485C4B8}"/>
              </a:ext>
            </a:extLst>
          </p:cNvPr>
          <p:cNvSpPr/>
          <p:nvPr/>
        </p:nvSpPr>
        <p:spPr>
          <a:xfrm>
            <a:off x="817662" y="4263047"/>
            <a:ext cx="478135" cy="19050"/>
          </a:xfrm>
          <a:prstGeom prst="roundRect">
            <a:avLst>
              <a:gd name="adj" fmla="val 301212"/>
            </a:avLst>
          </a:prstGeom>
          <a:solidFill>
            <a:srgbClr val="BCDBD4"/>
          </a:solidFill>
          <a:ln/>
        </p:spPr>
        <p:txBody>
          <a:bodyPr/>
          <a:lstStyle/>
          <a:p>
            <a:endParaRPr lang="es-ES_tradnl" sz="1167">
              <a:solidFill>
                <a:srgbClr val="808080"/>
              </a:solidFill>
              <a:latin typeface="Gotham" panose="02000504020000020004" pitchFamily="2" charset="0"/>
            </a:endParaRPr>
          </a:p>
        </p:txBody>
      </p:sp>
      <p:sp>
        <p:nvSpPr>
          <p:cNvPr id="20" name="Shape 18">
            <a:extLst>
              <a:ext uri="{FF2B5EF4-FFF2-40B4-BE49-F238E27FC236}">
                <a16:creationId xmlns:a16="http://schemas.microsoft.com/office/drawing/2014/main" id="{B1374D84-5C2A-930E-2D40-0E48DBD7E158}"/>
              </a:ext>
            </a:extLst>
          </p:cNvPr>
          <p:cNvSpPr/>
          <p:nvPr/>
        </p:nvSpPr>
        <p:spPr>
          <a:xfrm>
            <a:off x="529332" y="4118882"/>
            <a:ext cx="307380" cy="307380"/>
          </a:xfrm>
          <a:prstGeom prst="roundRect">
            <a:avLst>
              <a:gd name="adj" fmla="val 18668"/>
            </a:avLst>
          </a:prstGeom>
          <a:solidFill>
            <a:srgbClr val="D6F5EE"/>
          </a:solidFill>
          <a:ln w="7620">
            <a:solidFill>
              <a:srgbClr val="BCDBD4"/>
            </a:solidFill>
            <a:prstDash val="solid"/>
          </a:ln>
        </p:spPr>
        <p:txBody>
          <a:bodyPr/>
          <a:lstStyle/>
          <a:p>
            <a:endParaRPr lang="es-ES_tradnl" sz="1167">
              <a:solidFill>
                <a:srgbClr val="808080"/>
              </a:solidFill>
              <a:latin typeface="Gotham" panose="02000504020000020004" pitchFamily="2" charset="0"/>
            </a:endParaRPr>
          </a:p>
        </p:txBody>
      </p:sp>
      <p:sp>
        <p:nvSpPr>
          <p:cNvPr id="21" name="Text 19">
            <a:extLst>
              <a:ext uri="{FF2B5EF4-FFF2-40B4-BE49-F238E27FC236}">
                <a16:creationId xmlns:a16="http://schemas.microsoft.com/office/drawing/2014/main" id="{5BE6EAD4-2B8D-BAC1-748E-E45C0C584D80}"/>
              </a:ext>
            </a:extLst>
          </p:cNvPr>
          <p:cNvSpPr/>
          <p:nvPr/>
        </p:nvSpPr>
        <p:spPr>
          <a:xfrm>
            <a:off x="594817" y="4170078"/>
            <a:ext cx="176411" cy="204887"/>
          </a:xfrm>
          <a:prstGeom prst="rect">
            <a:avLst/>
          </a:prstGeom>
          <a:noFill/>
          <a:ln/>
        </p:spPr>
        <p:txBody>
          <a:bodyPr wrap="none" lIns="0" tIns="0" rIns="0" bIns="0" rtlCol="0" anchor="t"/>
          <a:lstStyle/>
          <a:p>
            <a:pPr algn="ctr">
              <a:lnSpc>
                <a:spcPts val="1583"/>
              </a:lnSpc>
            </a:pPr>
            <a:r>
              <a:rPr lang="es-ES_tradnl" sz="1583" b="1">
                <a:solidFill>
                  <a:srgbClr val="808080"/>
                </a:solidFill>
                <a:latin typeface="Gotham" panose="02000504020000020004" pitchFamily="2" charset="0"/>
                <a:ea typeface="Unbounded Bold" pitchFamily="34" charset="-122"/>
                <a:cs typeface="Unbounded Bold" pitchFamily="34" charset="-120"/>
              </a:rPr>
              <a:t>10</a:t>
            </a:r>
            <a:endParaRPr lang="es-ES_tradnl" sz="1583">
              <a:solidFill>
                <a:srgbClr val="808080"/>
              </a:solidFill>
              <a:latin typeface="Gotham" panose="02000504020000020004" pitchFamily="2" charset="0"/>
            </a:endParaRPr>
          </a:p>
        </p:txBody>
      </p:sp>
      <p:sp>
        <p:nvSpPr>
          <p:cNvPr id="22" name="Text 20">
            <a:extLst>
              <a:ext uri="{FF2B5EF4-FFF2-40B4-BE49-F238E27FC236}">
                <a16:creationId xmlns:a16="http://schemas.microsoft.com/office/drawing/2014/main" id="{E9A2ED5F-E6DE-3D60-6BBF-932E4512FF5B}"/>
              </a:ext>
            </a:extLst>
          </p:cNvPr>
          <p:cNvSpPr/>
          <p:nvPr/>
        </p:nvSpPr>
        <p:spPr>
          <a:xfrm>
            <a:off x="1434406" y="4177917"/>
            <a:ext cx="1707753" cy="213419"/>
          </a:xfrm>
          <a:prstGeom prst="rect">
            <a:avLst/>
          </a:prstGeom>
          <a:noFill/>
          <a:ln/>
        </p:spPr>
        <p:txBody>
          <a:bodyPr wrap="none" lIns="0" tIns="0" rIns="0" bIns="0" rtlCol="0" anchor="t"/>
          <a:lstStyle/>
          <a:p>
            <a:pPr>
              <a:lnSpc>
                <a:spcPts val="1125"/>
              </a:lnSpc>
            </a:pPr>
            <a:r>
              <a:rPr lang="es-ES_tradnl" sz="1600" b="1" dirty="0">
                <a:solidFill>
                  <a:srgbClr val="008081"/>
                </a:solidFill>
                <a:latin typeface="Gotham" panose="02000504020000020004" pitchFamily="2" charset="0"/>
                <a:ea typeface="Unbounded Bold" pitchFamily="34" charset="-122"/>
                <a:cs typeface="Unbounded Bold" pitchFamily="34" charset="-120"/>
              </a:rPr>
              <a:t>Adaptación a cultura organizacional</a:t>
            </a:r>
            <a:endParaRPr lang="es-ES_tradnl" sz="1600" dirty="0">
              <a:solidFill>
                <a:srgbClr val="008081"/>
              </a:solidFill>
              <a:latin typeface="Gotham" panose="02000504020000020004" pitchFamily="2" charset="0"/>
            </a:endParaRPr>
          </a:p>
        </p:txBody>
      </p:sp>
      <p:sp>
        <p:nvSpPr>
          <p:cNvPr id="23" name="Text 21">
            <a:extLst>
              <a:ext uri="{FF2B5EF4-FFF2-40B4-BE49-F238E27FC236}">
                <a16:creationId xmlns:a16="http://schemas.microsoft.com/office/drawing/2014/main" id="{5EB90161-2D59-6DB9-0112-0BE05C18F685}"/>
              </a:ext>
            </a:extLst>
          </p:cNvPr>
          <p:cNvSpPr/>
          <p:nvPr/>
        </p:nvSpPr>
        <p:spPr>
          <a:xfrm>
            <a:off x="1434406" y="4397092"/>
            <a:ext cx="7246045" cy="213419"/>
          </a:xfrm>
          <a:prstGeom prst="rect">
            <a:avLst/>
          </a:prstGeom>
          <a:noFill/>
          <a:ln/>
        </p:spPr>
        <p:txBody>
          <a:bodyPr wrap="none" lIns="0" tIns="0" rIns="0" bIns="0" rtlCol="0" anchor="t"/>
          <a:lstStyle/>
          <a:p>
            <a:pPr>
              <a:spcBef>
                <a:spcPts val="250"/>
              </a:spcBef>
              <a:spcAft>
                <a:spcPts val="250"/>
              </a:spcAft>
            </a:pPr>
            <a:r>
              <a:rPr lang="es-ES_tradnl" dirty="0">
                <a:solidFill>
                  <a:srgbClr val="808080"/>
                </a:solidFill>
                <a:latin typeface="Gotham" panose="02000504020000020004" pitchFamily="2" charset="0"/>
                <a:ea typeface="Open Sans" pitchFamily="34" charset="-122"/>
                <a:cs typeface="Open Sans" pitchFamily="34" charset="-120"/>
              </a:rPr>
              <a:t>Retroalimentación a candidato vinculado, indicando aspectos a destacar y oportunidades </a:t>
            </a:r>
          </a:p>
          <a:p>
            <a:pPr>
              <a:spcBef>
                <a:spcPts val="250"/>
              </a:spcBef>
              <a:spcAft>
                <a:spcPts val="250"/>
              </a:spcAft>
            </a:pPr>
            <a:r>
              <a:rPr lang="es-ES_tradnl" dirty="0">
                <a:solidFill>
                  <a:srgbClr val="808080"/>
                </a:solidFill>
                <a:latin typeface="Gotham" panose="02000504020000020004" pitchFamily="2" charset="0"/>
                <a:ea typeface="Open Sans" pitchFamily="34" charset="-122"/>
                <a:cs typeface="Open Sans" pitchFamily="34" charset="-120"/>
              </a:rPr>
              <a:t>en alineación con la cultura organizacional.</a:t>
            </a:r>
            <a:endParaRPr lang="es-ES_tradnl" dirty="0">
              <a:solidFill>
                <a:srgbClr val="808080"/>
              </a:solidFill>
              <a:latin typeface="Gotham" panose="02000504020000020004" pitchFamily="2" charset="0"/>
            </a:endParaRPr>
          </a:p>
        </p:txBody>
      </p:sp>
      <p:sp>
        <p:nvSpPr>
          <p:cNvPr id="24" name="Shape 22">
            <a:extLst>
              <a:ext uri="{FF2B5EF4-FFF2-40B4-BE49-F238E27FC236}">
                <a16:creationId xmlns:a16="http://schemas.microsoft.com/office/drawing/2014/main" id="{876EF2EC-75AE-8C89-FB35-D5BFC6DD8BCD}"/>
              </a:ext>
            </a:extLst>
          </p:cNvPr>
          <p:cNvSpPr/>
          <p:nvPr/>
        </p:nvSpPr>
        <p:spPr>
          <a:xfrm>
            <a:off x="817662" y="5260315"/>
            <a:ext cx="478135" cy="19050"/>
          </a:xfrm>
          <a:prstGeom prst="roundRect">
            <a:avLst>
              <a:gd name="adj" fmla="val 301212"/>
            </a:avLst>
          </a:prstGeom>
          <a:solidFill>
            <a:srgbClr val="BCDBD4"/>
          </a:solidFill>
          <a:ln/>
        </p:spPr>
        <p:txBody>
          <a:bodyPr/>
          <a:lstStyle/>
          <a:p>
            <a:endParaRPr lang="es-ES_tradnl" sz="1167">
              <a:solidFill>
                <a:srgbClr val="808080"/>
              </a:solidFill>
              <a:latin typeface="Gotham" panose="02000504020000020004" pitchFamily="2" charset="0"/>
            </a:endParaRPr>
          </a:p>
        </p:txBody>
      </p:sp>
      <p:sp>
        <p:nvSpPr>
          <p:cNvPr id="25" name="Shape 23">
            <a:extLst>
              <a:ext uri="{FF2B5EF4-FFF2-40B4-BE49-F238E27FC236}">
                <a16:creationId xmlns:a16="http://schemas.microsoft.com/office/drawing/2014/main" id="{4BB05036-961C-82EC-DF61-4D436414AECA}"/>
              </a:ext>
            </a:extLst>
          </p:cNvPr>
          <p:cNvSpPr/>
          <p:nvPr/>
        </p:nvSpPr>
        <p:spPr>
          <a:xfrm>
            <a:off x="529332" y="5116150"/>
            <a:ext cx="307380" cy="307380"/>
          </a:xfrm>
          <a:prstGeom prst="roundRect">
            <a:avLst>
              <a:gd name="adj" fmla="val 18668"/>
            </a:avLst>
          </a:prstGeom>
          <a:solidFill>
            <a:srgbClr val="D6F5EE"/>
          </a:solidFill>
          <a:ln w="7620">
            <a:solidFill>
              <a:srgbClr val="BCDBD4"/>
            </a:solidFill>
            <a:prstDash val="solid"/>
          </a:ln>
        </p:spPr>
        <p:txBody>
          <a:bodyPr/>
          <a:lstStyle/>
          <a:p>
            <a:endParaRPr lang="es-ES_tradnl" sz="1167">
              <a:solidFill>
                <a:srgbClr val="808080"/>
              </a:solidFill>
              <a:latin typeface="Gotham" panose="02000504020000020004" pitchFamily="2" charset="0"/>
            </a:endParaRPr>
          </a:p>
        </p:txBody>
      </p:sp>
      <p:sp>
        <p:nvSpPr>
          <p:cNvPr id="26" name="Text 24">
            <a:extLst>
              <a:ext uri="{FF2B5EF4-FFF2-40B4-BE49-F238E27FC236}">
                <a16:creationId xmlns:a16="http://schemas.microsoft.com/office/drawing/2014/main" id="{1FCB2300-B600-4DE8-BA34-1EB18F1AA539}"/>
              </a:ext>
            </a:extLst>
          </p:cNvPr>
          <p:cNvSpPr/>
          <p:nvPr/>
        </p:nvSpPr>
        <p:spPr>
          <a:xfrm>
            <a:off x="600274" y="5167347"/>
            <a:ext cx="165398" cy="204887"/>
          </a:xfrm>
          <a:prstGeom prst="rect">
            <a:avLst/>
          </a:prstGeom>
          <a:noFill/>
          <a:ln/>
        </p:spPr>
        <p:txBody>
          <a:bodyPr wrap="none" lIns="0" tIns="0" rIns="0" bIns="0" rtlCol="0" anchor="t"/>
          <a:lstStyle/>
          <a:p>
            <a:pPr algn="ctr">
              <a:lnSpc>
                <a:spcPts val="1583"/>
              </a:lnSpc>
            </a:pPr>
            <a:r>
              <a:rPr lang="es-ES_tradnl" sz="1583" b="1">
                <a:solidFill>
                  <a:srgbClr val="808080"/>
                </a:solidFill>
                <a:latin typeface="Gotham" panose="02000504020000020004" pitchFamily="2" charset="0"/>
                <a:ea typeface="Unbounded Bold" pitchFamily="34" charset="-122"/>
              </a:rPr>
              <a:t>11</a:t>
            </a:r>
            <a:endParaRPr lang="es-ES_tradnl" sz="1583">
              <a:solidFill>
                <a:srgbClr val="808080"/>
              </a:solidFill>
              <a:latin typeface="Gotham" panose="02000504020000020004" pitchFamily="2" charset="0"/>
            </a:endParaRPr>
          </a:p>
        </p:txBody>
      </p:sp>
      <p:sp>
        <p:nvSpPr>
          <p:cNvPr id="27" name="Text 25">
            <a:extLst>
              <a:ext uri="{FF2B5EF4-FFF2-40B4-BE49-F238E27FC236}">
                <a16:creationId xmlns:a16="http://schemas.microsoft.com/office/drawing/2014/main" id="{4E03918B-4F79-6E79-75BE-7914D89658A1}"/>
              </a:ext>
            </a:extLst>
          </p:cNvPr>
          <p:cNvSpPr/>
          <p:nvPr/>
        </p:nvSpPr>
        <p:spPr>
          <a:xfrm>
            <a:off x="1434406" y="5098986"/>
            <a:ext cx="1707753" cy="213419"/>
          </a:xfrm>
          <a:prstGeom prst="rect">
            <a:avLst/>
          </a:prstGeom>
          <a:noFill/>
          <a:ln/>
        </p:spPr>
        <p:txBody>
          <a:bodyPr wrap="none" lIns="0" tIns="0" rIns="0" bIns="0" rtlCol="0" anchor="t"/>
          <a:lstStyle/>
          <a:p>
            <a:pPr>
              <a:lnSpc>
                <a:spcPts val="1667"/>
              </a:lnSpc>
            </a:pPr>
            <a:r>
              <a:rPr lang="es-ES_tradnl" sz="1600" b="1">
                <a:solidFill>
                  <a:srgbClr val="008081"/>
                </a:solidFill>
                <a:latin typeface="Gotham" panose="02000504020000020004" pitchFamily="2" charset="0"/>
                <a:ea typeface="Unbounded Bold" pitchFamily="34" charset="-122"/>
                <a:cs typeface="Unbounded Bold" pitchFamily="34" charset="-120"/>
              </a:rPr>
              <a:t>Coaching</a:t>
            </a:r>
            <a:endParaRPr lang="es-ES_tradnl" sz="1600">
              <a:solidFill>
                <a:srgbClr val="008081"/>
              </a:solidFill>
              <a:latin typeface="Gotham" panose="02000504020000020004" pitchFamily="2" charset="0"/>
            </a:endParaRPr>
          </a:p>
        </p:txBody>
      </p:sp>
      <p:sp>
        <p:nvSpPr>
          <p:cNvPr id="28" name="Text 26">
            <a:extLst>
              <a:ext uri="{FF2B5EF4-FFF2-40B4-BE49-F238E27FC236}">
                <a16:creationId xmlns:a16="http://schemas.microsoft.com/office/drawing/2014/main" id="{97CD5A15-60DF-ACAE-D11E-19E4D21AAB18}"/>
              </a:ext>
            </a:extLst>
          </p:cNvPr>
          <p:cNvSpPr/>
          <p:nvPr/>
        </p:nvSpPr>
        <p:spPr>
          <a:xfrm>
            <a:off x="1434406" y="5394360"/>
            <a:ext cx="10279459" cy="218579"/>
          </a:xfrm>
          <a:prstGeom prst="rect">
            <a:avLst/>
          </a:prstGeom>
          <a:noFill/>
          <a:ln/>
        </p:spPr>
        <p:txBody>
          <a:bodyPr wrap="none" lIns="0" tIns="0" rIns="0" bIns="0" rtlCol="0" anchor="t"/>
          <a:lstStyle/>
          <a:p>
            <a:r>
              <a:rPr lang="es-ES_tradnl">
                <a:solidFill>
                  <a:schemeClr val="bg1">
                    <a:lumMod val="50000"/>
                  </a:schemeClr>
                </a:solidFill>
                <a:latin typeface="Gotham" panose="02000504020000020004" pitchFamily="2" charset="0"/>
                <a:cs typeface="Calibri" panose="020F0502020204030204" pitchFamily="34" charset="0"/>
              </a:rPr>
              <a:t>10 sesiones de coaching con el candidato vinculado, acompañando su proceso de</a:t>
            </a:r>
          </a:p>
          <a:p>
            <a:r>
              <a:rPr lang="es-ES_tradnl">
                <a:solidFill>
                  <a:schemeClr val="bg1">
                    <a:lumMod val="50000"/>
                  </a:schemeClr>
                </a:solidFill>
                <a:latin typeface="Gotham" panose="02000504020000020004" pitchFamily="2" charset="0"/>
                <a:cs typeface="Calibri" panose="020F0502020204030204" pitchFamily="34" charset="0"/>
              </a:rPr>
              <a:t> adaptación a la entidad.</a:t>
            </a:r>
          </a:p>
        </p:txBody>
      </p:sp>
      <p:sp>
        <p:nvSpPr>
          <p:cNvPr id="29" name="Shape 27">
            <a:extLst>
              <a:ext uri="{FF2B5EF4-FFF2-40B4-BE49-F238E27FC236}">
                <a16:creationId xmlns:a16="http://schemas.microsoft.com/office/drawing/2014/main" id="{42DAE2DF-0184-3950-60CE-529AA6B6C2DC}"/>
              </a:ext>
            </a:extLst>
          </p:cNvPr>
          <p:cNvSpPr/>
          <p:nvPr/>
        </p:nvSpPr>
        <p:spPr>
          <a:xfrm>
            <a:off x="817662" y="6088370"/>
            <a:ext cx="478135" cy="19050"/>
          </a:xfrm>
          <a:prstGeom prst="roundRect">
            <a:avLst>
              <a:gd name="adj" fmla="val 301212"/>
            </a:avLst>
          </a:prstGeom>
          <a:solidFill>
            <a:srgbClr val="BCDBD4"/>
          </a:solidFill>
          <a:ln/>
        </p:spPr>
        <p:txBody>
          <a:bodyPr/>
          <a:lstStyle/>
          <a:p>
            <a:endParaRPr lang="es-ES_tradnl" sz="1167">
              <a:solidFill>
                <a:srgbClr val="808080"/>
              </a:solidFill>
              <a:latin typeface="Gotham" panose="02000504020000020004" pitchFamily="2" charset="0"/>
            </a:endParaRPr>
          </a:p>
        </p:txBody>
      </p:sp>
      <p:sp>
        <p:nvSpPr>
          <p:cNvPr id="30" name="Shape 28">
            <a:extLst>
              <a:ext uri="{FF2B5EF4-FFF2-40B4-BE49-F238E27FC236}">
                <a16:creationId xmlns:a16="http://schemas.microsoft.com/office/drawing/2014/main" id="{FCAF4653-5435-EC3A-51C8-4CAB2F2EC7DC}"/>
              </a:ext>
            </a:extLst>
          </p:cNvPr>
          <p:cNvSpPr/>
          <p:nvPr/>
        </p:nvSpPr>
        <p:spPr>
          <a:xfrm>
            <a:off x="529332" y="5912121"/>
            <a:ext cx="307380" cy="307380"/>
          </a:xfrm>
          <a:prstGeom prst="roundRect">
            <a:avLst>
              <a:gd name="adj" fmla="val 18668"/>
            </a:avLst>
          </a:prstGeom>
          <a:solidFill>
            <a:srgbClr val="D6F5EE"/>
          </a:solidFill>
          <a:ln w="7620">
            <a:solidFill>
              <a:srgbClr val="BCDBD4"/>
            </a:solidFill>
            <a:prstDash val="solid"/>
          </a:ln>
        </p:spPr>
        <p:txBody>
          <a:bodyPr/>
          <a:lstStyle/>
          <a:p>
            <a:endParaRPr lang="es-ES_tradnl" sz="1167">
              <a:solidFill>
                <a:srgbClr val="808080"/>
              </a:solidFill>
              <a:latin typeface="Gotham" panose="02000504020000020004" pitchFamily="2" charset="0"/>
            </a:endParaRPr>
          </a:p>
        </p:txBody>
      </p:sp>
      <p:sp>
        <p:nvSpPr>
          <p:cNvPr id="31" name="Text 29">
            <a:extLst>
              <a:ext uri="{FF2B5EF4-FFF2-40B4-BE49-F238E27FC236}">
                <a16:creationId xmlns:a16="http://schemas.microsoft.com/office/drawing/2014/main" id="{F91AA0FF-2395-58A7-046B-082B3FDD0388}"/>
              </a:ext>
            </a:extLst>
          </p:cNvPr>
          <p:cNvSpPr/>
          <p:nvPr/>
        </p:nvSpPr>
        <p:spPr>
          <a:xfrm>
            <a:off x="595214" y="5995402"/>
            <a:ext cx="175618" cy="204887"/>
          </a:xfrm>
          <a:prstGeom prst="rect">
            <a:avLst/>
          </a:prstGeom>
          <a:noFill/>
          <a:ln/>
        </p:spPr>
        <p:txBody>
          <a:bodyPr wrap="none" lIns="0" tIns="0" rIns="0" bIns="0" rtlCol="0" anchor="t"/>
          <a:lstStyle/>
          <a:p>
            <a:pPr algn="ctr">
              <a:lnSpc>
                <a:spcPts val="1583"/>
              </a:lnSpc>
            </a:pPr>
            <a:r>
              <a:rPr lang="es-ES_tradnl" sz="1583" b="1">
                <a:solidFill>
                  <a:srgbClr val="808080"/>
                </a:solidFill>
                <a:latin typeface="Gotham" panose="02000504020000020004" pitchFamily="2" charset="0"/>
                <a:ea typeface="Unbounded Bold" pitchFamily="34" charset="-122"/>
              </a:rPr>
              <a:t>12</a:t>
            </a:r>
            <a:endParaRPr lang="es-ES_tradnl" sz="1583">
              <a:solidFill>
                <a:srgbClr val="808080"/>
              </a:solidFill>
              <a:latin typeface="Gotham" panose="02000504020000020004" pitchFamily="2" charset="0"/>
            </a:endParaRPr>
          </a:p>
        </p:txBody>
      </p:sp>
      <p:sp>
        <p:nvSpPr>
          <p:cNvPr id="32" name="Text 30">
            <a:extLst>
              <a:ext uri="{FF2B5EF4-FFF2-40B4-BE49-F238E27FC236}">
                <a16:creationId xmlns:a16="http://schemas.microsoft.com/office/drawing/2014/main" id="{D1AF14A2-CFCA-FAB4-939E-977867701FD6}"/>
              </a:ext>
            </a:extLst>
          </p:cNvPr>
          <p:cNvSpPr/>
          <p:nvPr/>
        </p:nvSpPr>
        <p:spPr>
          <a:xfrm>
            <a:off x="1434406" y="5927041"/>
            <a:ext cx="2236292" cy="213419"/>
          </a:xfrm>
          <a:prstGeom prst="rect">
            <a:avLst/>
          </a:prstGeom>
          <a:noFill/>
          <a:ln/>
        </p:spPr>
        <p:txBody>
          <a:bodyPr wrap="none" lIns="0" tIns="0" rIns="0" bIns="0" rtlCol="0" anchor="t"/>
          <a:lstStyle/>
          <a:p>
            <a:pPr>
              <a:lnSpc>
                <a:spcPts val="1667"/>
              </a:lnSpc>
            </a:pPr>
            <a:r>
              <a:rPr lang="es-ES_tradnl" sz="1600" b="1">
                <a:solidFill>
                  <a:srgbClr val="008081"/>
                </a:solidFill>
                <a:latin typeface="Gotham" panose="02000504020000020004" pitchFamily="2" charset="0"/>
                <a:ea typeface="Unbounded Bold" pitchFamily="34" charset="-122"/>
                <a:cs typeface="Unbounded Bold" pitchFamily="34" charset="-120"/>
              </a:rPr>
              <a:t>Seguimiento y retroalimentación</a:t>
            </a:r>
            <a:endParaRPr lang="es-ES_tradnl" sz="1600">
              <a:solidFill>
                <a:srgbClr val="008081"/>
              </a:solidFill>
              <a:latin typeface="Gotham" panose="02000504020000020004" pitchFamily="2" charset="0"/>
            </a:endParaRPr>
          </a:p>
        </p:txBody>
      </p:sp>
      <p:sp>
        <p:nvSpPr>
          <p:cNvPr id="33" name="Text 31">
            <a:extLst>
              <a:ext uri="{FF2B5EF4-FFF2-40B4-BE49-F238E27FC236}">
                <a16:creationId xmlns:a16="http://schemas.microsoft.com/office/drawing/2014/main" id="{ADB68780-2452-8F5A-AB60-8531C0A479E0}"/>
              </a:ext>
            </a:extLst>
          </p:cNvPr>
          <p:cNvSpPr/>
          <p:nvPr/>
        </p:nvSpPr>
        <p:spPr>
          <a:xfrm>
            <a:off x="1434406" y="6222415"/>
            <a:ext cx="10279459" cy="218579"/>
          </a:xfrm>
          <a:prstGeom prst="rect">
            <a:avLst/>
          </a:prstGeom>
          <a:noFill/>
          <a:ln/>
        </p:spPr>
        <p:txBody>
          <a:bodyPr wrap="none" lIns="0" tIns="0" rIns="0" bIns="0" rtlCol="0" anchor="t"/>
          <a:lstStyle/>
          <a:p>
            <a:pPr>
              <a:defRPr/>
            </a:pPr>
            <a:r>
              <a:rPr lang="es-ES_tradnl">
                <a:solidFill>
                  <a:schemeClr val="bg1">
                    <a:lumMod val="50000"/>
                  </a:schemeClr>
                </a:solidFill>
                <a:latin typeface="Gotham" panose="02000504020000020004" pitchFamily="2" charset="0"/>
                <a:cs typeface="Calibri" panose="020F0502020204030204" pitchFamily="34" charset="0"/>
              </a:rPr>
              <a:t>Acompañamiento a candidato y jefe inmediato a través de conversaciones que se realiza</a:t>
            </a:r>
          </a:p>
          <a:p>
            <a:pPr>
              <a:defRPr/>
            </a:pPr>
            <a:r>
              <a:rPr lang="es-ES_tradnl">
                <a:solidFill>
                  <a:schemeClr val="bg1">
                    <a:lumMod val="50000"/>
                  </a:schemeClr>
                </a:solidFill>
                <a:latin typeface="Gotham" panose="02000504020000020004" pitchFamily="2" charset="0"/>
                <a:cs typeface="Calibri" panose="020F0502020204030204" pitchFamily="34" charset="0"/>
              </a:rPr>
              <a:t> a los 2, 6 y 12 meses.</a:t>
            </a:r>
            <a:endParaRPr lang="es-ES_tradnl">
              <a:latin typeface="Gotham" panose="02000504020000020004" pitchFamily="2" charset="0"/>
              <a:cs typeface="Calibri" panose="020F0502020204030204" pitchFamily="34" charset="0"/>
            </a:endParaRPr>
          </a:p>
        </p:txBody>
      </p:sp>
      <p:sp>
        <p:nvSpPr>
          <p:cNvPr id="35" name="CuadroTexto 34">
            <a:extLst>
              <a:ext uri="{FF2B5EF4-FFF2-40B4-BE49-F238E27FC236}">
                <a16:creationId xmlns:a16="http://schemas.microsoft.com/office/drawing/2014/main" id="{61409CBD-2E40-9411-0395-7313888A82AD}"/>
              </a:ext>
            </a:extLst>
          </p:cNvPr>
          <p:cNvSpPr txBox="1"/>
          <p:nvPr/>
        </p:nvSpPr>
        <p:spPr>
          <a:xfrm>
            <a:off x="9490438" y="1485311"/>
            <a:ext cx="2516068" cy="523220"/>
          </a:xfrm>
          <a:prstGeom prst="rect">
            <a:avLst/>
          </a:prstGeom>
          <a:noFill/>
        </p:spPr>
        <p:txBody>
          <a:bodyPr wrap="square">
            <a:spAutoFit/>
          </a:bodyPr>
          <a:lstStyle/>
          <a:p>
            <a:r>
              <a:rPr lang="es-ES_tradnl" b="1" dirty="0">
                <a:solidFill>
                  <a:srgbClr val="808080"/>
                </a:solidFill>
                <a:latin typeface="Gotham" panose="02000504020000020004" pitchFamily="2" charset="0"/>
                <a:ea typeface="Open Sans" pitchFamily="34" charset="-122"/>
                <a:cs typeface="Open Sans" pitchFamily="34" charset="-120"/>
              </a:rPr>
              <a:t>27 diciembre a </a:t>
            </a:r>
          </a:p>
          <a:p>
            <a:r>
              <a:rPr lang="es-ES_tradnl" b="1" dirty="0">
                <a:solidFill>
                  <a:srgbClr val="808080"/>
                </a:solidFill>
                <a:latin typeface="Gotham" panose="02000504020000020004" pitchFamily="2" charset="0"/>
                <a:ea typeface="Open Sans" pitchFamily="34" charset="-122"/>
                <a:cs typeface="Open Sans" pitchFamily="34" charset="-120"/>
              </a:rPr>
              <a:t>14 enero 2025</a:t>
            </a:r>
            <a:endParaRPr lang="es-ES_tradnl" b="1" dirty="0">
              <a:solidFill>
                <a:srgbClr val="808080"/>
              </a:solidFill>
              <a:latin typeface="Gotham" panose="02000504020000020004" pitchFamily="2" charset="0"/>
            </a:endParaRPr>
          </a:p>
        </p:txBody>
      </p:sp>
      <p:sp>
        <p:nvSpPr>
          <p:cNvPr id="37" name="CuadroTexto 36">
            <a:extLst>
              <a:ext uri="{FF2B5EF4-FFF2-40B4-BE49-F238E27FC236}">
                <a16:creationId xmlns:a16="http://schemas.microsoft.com/office/drawing/2014/main" id="{3923665D-DC8C-4CFD-9004-671D5E589EEE}"/>
              </a:ext>
            </a:extLst>
          </p:cNvPr>
          <p:cNvSpPr txBox="1"/>
          <p:nvPr/>
        </p:nvSpPr>
        <p:spPr>
          <a:xfrm>
            <a:off x="9523343" y="2791492"/>
            <a:ext cx="2578103" cy="307777"/>
          </a:xfrm>
          <a:prstGeom prst="rect">
            <a:avLst/>
          </a:prstGeom>
          <a:noFill/>
        </p:spPr>
        <p:txBody>
          <a:bodyPr wrap="square">
            <a:spAutoFit/>
          </a:bodyPr>
          <a:lstStyle/>
          <a:p>
            <a:r>
              <a:rPr lang="es-ES_tradnl" b="1">
                <a:solidFill>
                  <a:srgbClr val="808080"/>
                </a:solidFill>
                <a:latin typeface="Gotham" panose="02000504020000020004" pitchFamily="2" charset="0"/>
                <a:ea typeface="Open Sans" pitchFamily="34" charset="-122"/>
                <a:cs typeface="Open Sans" pitchFamily="34" charset="-120"/>
              </a:rPr>
              <a:t>14 a 21 enero 2025</a:t>
            </a:r>
            <a:endParaRPr lang="es-ES_tradnl" b="1">
              <a:solidFill>
                <a:srgbClr val="808080"/>
              </a:solidFill>
              <a:latin typeface="Gotham" panose="02000504020000020004" pitchFamily="2" charset="0"/>
            </a:endParaRPr>
          </a:p>
        </p:txBody>
      </p:sp>
      <p:sp>
        <p:nvSpPr>
          <p:cNvPr id="38" name="CuadroTexto 37">
            <a:extLst>
              <a:ext uri="{FF2B5EF4-FFF2-40B4-BE49-F238E27FC236}">
                <a16:creationId xmlns:a16="http://schemas.microsoft.com/office/drawing/2014/main" id="{C38622B7-2672-4ACE-70EE-DF7ECADD993B}"/>
              </a:ext>
            </a:extLst>
          </p:cNvPr>
          <p:cNvSpPr txBox="1"/>
          <p:nvPr/>
        </p:nvSpPr>
        <p:spPr>
          <a:xfrm>
            <a:off x="9525654" y="3664847"/>
            <a:ext cx="2578103" cy="307777"/>
          </a:xfrm>
          <a:prstGeom prst="rect">
            <a:avLst/>
          </a:prstGeom>
          <a:noFill/>
        </p:spPr>
        <p:txBody>
          <a:bodyPr wrap="square">
            <a:spAutoFit/>
          </a:bodyPr>
          <a:lstStyle/>
          <a:p>
            <a:r>
              <a:rPr lang="es-ES_tradnl" b="1">
                <a:solidFill>
                  <a:srgbClr val="808080"/>
                </a:solidFill>
                <a:latin typeface="Gotham" panose="02000504020000020004" pitchFamily="2" charset="0"/>
                <a:ea typeface="Open Sans" pitchFamily="34" charset="-122"/>
                <a:cs typeface="Open Sans" pitchFamily="34" charset="-120"/>
              </a:rPr>
              <a:t>23 enero 2025</a:t>
            </a:r>
            <a:endParaRPr lang="es-ES_tradnl" b="1">
              <a:solidFill>
                <a:srgbClr val="808080"/>
              </a:solidFill>
              <a:latin typeface="Gotham" panose="02000504020000020004" pitchFamily="2" charset="0"/>
            </a:endParaRPr>
          </a:p>
        </p:txBody>
      </p:sp>
      <p:sp>
        <p:nvSpPr>
          <p:cNvPr id="39" name="CuadroTexto 38">
            <a:extLst>
              <a:ext uri="{FF2B5EF4-FFF2-40B4-BE49-F238E27FC236}">
                <a16:creationId xmlns:a16="http://schemas.microsoft.com/office/drawing/2014/main" id="{6BBCD36E-7D2B-C567-9DFF-3563C508CFE7}"/>
              </a:ext>
            </a:extLst>
          </p:cNvPr>
          <p:cNvSpPr txBox="1"/>
          <p:nvPr/>
        </p:nvSpPr>
        <p:spPr>
          <a:xfrm>
            <a:off x="9527966" y="4281054"/>
            <a:ext cx="2578103" cy="307777"/>
          </a:xfrm>
          <a:prstGeom prst="rect">
            <a:avLst/>
          </a:prstGeom>
          <a:noFill/>
        </p:spPr>
        <p:txBody>
          <a:bodyPr wrap="square">
            <a:spAutoFit/>
          </a:bodyPr>
          <a:lstStyle/>
          <a:p>
            <a:r>
              <a:rPr lang="es-ES_tradnl" b="1">
                <a:solidFill>
                  <a:srgbClr val="808080"/>
                </a:solidFill>
                <a:latin typeface="Gotham" panose="02000504020000020004" pitchFamily="2" charset="0"/>
                <a:ea typeface="Open Sans" pitchFamily="34" charset="-122"/>
                <a:cs typeface="Open Sans" pitchFamily="34" charset="-120"/>
              </a:rPr>
              <a:t>06 febrero 2025</a:t>
            </a:r>
            <a:endParaRPr lang="es-ES_tradnl" b="1">
              <a:solidFill>
                <a:srgbClr val="808080"/>
              </a:solidFill>
              <a:latin typeface="Gotham" panose="02000504020000020004" pitchFamily="2" charset="0"/>
            </a:endParaRPr>
          </a:p>
        </p:txBody>
      </p:sp>
      <p:sp>
        <p:nvSpPr>
          <p:cNvPr id="40" name="CuadroTexto 39">
            <a:extLst>
              <a:ext uri="{FF2B5EF4-FFF2-40B4-BE49-F238E27FC236}">
                <a16:creationId xmlns:a16="http://schemas.microsoft.com/office/drawing/2014/main" id="{ECB19D1D-6AB7-0803-BE21-BB540B7A3D07}"/>
              </a:ext>
            </a:extLst>
          </p:cNvPr>
          <p:cNvSpPr txBox="1"/>
          <p:nvPr/>
        </p:nvSpPr>
        <p:spPr>
          <a:xfrm>
            <a:off x="9557986" y="5340777"/>
            <a:ext cx="2578103" cy="523220"/>
          </a:xfrm>
          <a:prstGeom prst="rect">
            <a:avLst/>
          </a:prstGeom>
          <a:noFill/>
        </p:spPr>
        <p:txBody>
          <a:bodyPr wrap="square">
            <a:spAutoFit/>
          </a:bodyPr>
          <a:lstStyle/>
          <a:p>
            <a:r>
              <a:rPr lang="es-ES_tradnl" b="1" dirty="0">
                <a:solidFill>
                  <a:srgbClr val="808080"/>
                </a:solidFill>
                <a:latin typeface="Gotham" panose="02000504020000020004" pitchFamily="2" charset="0"/>
                <a:ea typeface="Open Sans" pitchFamily="34" charset="-122"/>
                <a:cs typeface="Open Sans" pitchFamily="34" charset="-120"/>
              </a:rPr>
              <a:t>16 febrero a mayo </a:t>
            </a:r>
          </a:p>
          <a:p>
            <a:r>
              <a:rPr lang="es-ES_tradnl" b="1" dirty="0">
                <a:solidFill>
                  <a:srgbClr val="808080"/>
                </a:solidFill>
                <a:latin typeface="Gotham" panose="02000504020000020004" pitchFamily="2" charset="0"/>
                <a:ea typeface="Open Sans" pitchFamily="34" charset="-122"/>
                <a:cs typeface="Open Sans" pitchFamily="34" charset="-120"/>
              </a:rPr>
              <a:t>30 2025</a:t>
            </a:r>
            <a:endParaRPr lang="es-ES_tradnl" b="1" dirty="0">
              <a:solidFill>
                <a:srgbClr val="808080"/>
              </a:solidFill>
              <a:latin typeface="Gotham" panose="02000504020000020004" pitchFamily="2" charset="0"/>
            </a:endParaRPr>
          </a:p>
        </p:txBody>
      </p:sp>
      <p:sp>
        <p:nvSpPr>
          <p:cNvPr id="41" name="CuadroTexto 40">
            <a:extLst>
              <a:ext uri="{FF2B5EF4-FFF2-40B4-BE49-F238E27FC236}">
                <a16:creationId xmlns:a16="http://schemas.microsoft.com/office/drawing/2014/main" id="{53834EE2-B8D8-712C-A802-C03898E8827A}"/>
              </a:ext>
            </a:extLst>
          </p:cNvPr>
          <p:cNvSpPr txBox="1"/>
          <p:nvPr/>
        </p:nvSpPr>
        <p:spPr>
          <a:xfrm>
            <a:off x="9560299" y="6121172"/>
            <a:ext cx="2578103" cy="523220"/>
          </a:xfrm>
          <a:prstGeom prst="rect">
            <a:avLst/>
          </a:prstGeom>
          <a:noFill/>
        </p:spPr>
        <p:txBody>
          <a:bodyPr wrap="square">
            <a:spAutoFit/>
          </a:bodyPr>
          <a:lstStyle/>
          <a:p>
            <a:r>
              <a:rPr lang="es-ES_tradnl" b="1">
                <a:solidFill>
                  <a:srgbClr val="808080"/>
                </a:solidFill>
                <a:latin typeface="Gotham" panose="02000504020000020004" pitchFamily="2" charset="0"/>
                <a:ea typeface="Open Sans" pitchFamily="34" charset="-122"/>
                <a:cs typeface="Open Sans" pitchFamily="34" charset="-120"/>
              </a:rPr>
              <a:t>Abril, julio 2025 y febrero 2026</a:t>
            </a:r>
            <a:endParaRPr lang="es-ES_tradnl" b="1">
              <a:solidFill>
                <a:srgbClr val="808080"/>
              </a:solidFill>
              <a:latin typeface="Gotham" panose="02000504020000020004" pitchFamily="2" charset="0"/>
            </a:endParaRPr>
          </a:p>
        </p:txBody>
      </p:sp>
      <p:sp>
        <p:nvSpPr>
          <p:cNvPr id="43" name="CuadroTexto 42">
            <a:extLst>
              <a:ext uri="{FF2B5EF4-FFF2-40B4-BE49-F238E27FC236}">
                <a16:creationId xmlns:a16="http://schemas.microsoft.com/office/drawing/2014/main" id="{840350D6-2688-66B4-7DE3-3481C323BF6D}"/>
              </a:ext>
            </a:extLst>
          </p:cNvPr>
          <p:cNvSpPr txBox="1"/>
          <p:nvPr/>
        </p:nvSpPr>
        <p:spPr>
          <a:xfrm>
            <a:off x="9400942" y="1109743"/>
            <a:ext cx="6096000" cy="288862"/>
          </a:xfrm>
          <a:prstGeom prst="rect">
            <a:avLst/>
          </a:prstGeom>
          <a:noFill/>
        </p:spPr>
        <p:txBody>
          <a:bodyPr wrap="square">
            <a:spAutoFit/>
          </a:bodyPr>
          <a:lstStyle/>
          <a:p>
            <a:pPr>
              <a:lnSpc>
                <a:spcPts val="1667"/>
              </a:lnSpc>
            </a:pPr>
            <a:r>
              <a:rPr lang="es-ES_tradnl" b="1">
                <a:solidFill>
                  <a:srgbClr val="008081"/>
                </a:solidFill>
                <a:latin typeface="Gotham" panose="02000504020000020004" pitchFamily="2" charset="0"/>
                <a:ea typeface="Unbounded Bold" pitchFamily="34" charset="-122"/>
                <a:cs typeface="Unbounded Bold" pitchFamily="34" charset="-120"/>
              </a:rPr>
              <a:t>Fechas Estimadas</a:t>
            </a:r>
            <a:endParaRPr lang="es-ES_tradnl">
              <a:solidFill>
                <a:srgbClr val="008081"/>
              </a:solidFill>
              <a:latin typeface="Gotham" panose="02000504020000020004" pitchFamily="2" charset="0"/>
            </a:endParaRPr>
          </a:p>
        </p:txBody>
      </p:sp>
      <p:sp>
        <p:nvSpPr>
          <p:cNvPr id="34" name="Rectángulo 33">
            <a:extLst>
              <a:ext uri="{FF2B5EF4-FFF2-40B4-BE49-F238E27FC236}">
                <a16:creationId xmlns:a16="http://schemas.microsoft.com/office/drawing/2014/main" id="{706734AC-9BB3-EB42-6ACF-C268C0780459}"/>
              </a:ext>
            </a:extLst>
          </p:cNvPr>
          <p:cNvSpPr/>
          <p:nvPr/>
        </p:nvSpPr>
        <p:spPr>
          <a:xfrm>
            <a:off x="10629250" y="6365050"/>
            <a:ext cx="1562749" cy="8671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sz="1500">
              <a:latin typeface="Gotham" panose="02000504020000020004" pitchFamily="2" charset="0"/>
            </a:endParaRPr>
          </a:p>
        </p:txBody>
      </p:sp>
      <p:pic>
        <p:nvPicPr>
          <p:cNvPr id="36" name="Google Shape;77;p15">
            <a:extLst>
              <a:ext uri="{FF2B5EF4-FFF2-40B4-BE49-F238E27FC236}">
                <a16:creationId xmlns:a16="http://schemas.microsoft.com/office/drawing/2014/main" id="{3D3A5EE9-09F0-04F7-D425-F6714004482A}"/>
              </a:ext>
            </a:extLst>
          </p:cNvPr>
          <p:cNvPicPr preferRelativeResize="0"/>
          <p:nvPr/>
        </p:nvPicPr>
        <p:blipFill>
          <a:blip r:embed="rId3">
            <a:alphaModFix/>
          </a:blip>
          <a:stretch>
            <a:fillRect/>
          </a:stretch>
        </p:blipFill>
        <p:spPr>
          <a:xfrm>
            <a:off x="8634915" y="128349"/>
            <a:ext cx="3420652" cy="397913"/>
          </a:xfrm>
          <a:prstGeom prst="rect">
            <a:avLst/>
          </a:prstGeom>
          <a:noFill/>
          <a:ln>
            <a:noFill/>
          </a:ln>
        </p:spPr>
      </p:pic>
      <p:sp>
        <p:nvSpPr>
          <p:cNvPr id="44" name="CuadroTexto 43">
            <a:extLst>
              <a:ext uri="{FF2B5EF4-FFF2-40B4-BE49-F238E27FC236}">
                <a16:creationId xmlns:a16="http://schemas.microsoft.com/office/drawing/2014/main" id="{42A90303-8528-4A6F-35C7-2AB385B08C1C}"/>
              </a:ext>
            </a:extLst>
          </p:cNvPr>
          <p:cNvSpPr txBox="1"/>
          <p:nvPr/>
        </p:nvSpPr>
        <p:spPr>
          <a:xfrm>
            <a:off x="168182" y="-26908"/>
            <a:ext cx="8074117" cy="830997"/>
          </a:xfrm>
          <a:prstGeom prst="rect">
            <a:avLst/>
          </a:prstGeom>
          <a:noFill/>
        </p:spPr>
        <p:txBody>
          <a:bodyPr wrap="square">
            <a:spAutoFit/>
          </a:bodyPr>
          <a:lstStyle/>
          <a:p>
            <a:r>
              <a:rPr lang="es-CO" altLang="es-CO" sz="2400" b="1" dirty="0">
                <a:solidFill>
                  <a:srgbClr val="951480"/>
                </a:solidFill>
                <a:latin typeface="Gotham" panose="02000504020000020004" pitchFamily="2" charset="0"/>
                <a:ea typeface="Unbounded Bold" pitchFamily="34" charset="-122"/>
                <a:cs typeface="Unbounded Bold" pitchFamily="34" charset="-120"/>
                <a:sym typeface="Lato Light" pitchFamily="34" charset="0"/>
              </a:rPr>
              <a:t>Nuestra metodología de Identificación de talento se desarrolla en las siguientes </a:t>
            </a:r>
            <a:r>
              <a:rPr lang="en-US" altLang="es-CO" sz="2400" b="1" dirty="0" err="1">
                <a:solidFill>
                  <a:srgbClr val="951480"/>
                </a:solidFill>
                <a:latin typeface="Gotham" panose="02000504020000020004" pitchFamily="2" charset="0"/>
                <a:ea typeface="Unbounded Bold" pitchFamily="34" charset="-122"/>
                <a:cs typeface="Unbounded Bold" pitchFamily="34" charset="-120"/>
                <a:sym typeface="Lato Light" pitchFamily="34" charset="0"/>
              </a:rPr>
              <a:t>f</a:t>
            </a:r>
            <a:r>
              <a:rPr lang="en-US" sz="2400" b="1" dirty="0" err="1">
                <a:solidFill>
                  <a:srgbClr val="951480"/>
                </a:solidFill>
                <a:latin typeface="Gotham" panose="02000504020000020004" pitchFamily="2" charset="0"/>
                <a:ea typeface="Unbounded Bold" pitchFamily="34" charset="-122"/>
                <a:cs typeface="Unbounded Bold" pitchFamily="34" charset="-120"/>
              </a:rPr>
              <a:t>ases</a:t>
            </a:r>
            <a:r>
              <a:rPr lang="en-US" sz="2400" b="1" dirty="0">
                <a:solidFill>
                  <a:srgbClr val="951480"/>
                </a:solidFill>
                <a:latin typeface="Gotham" panose="02000504020000020004" pitchFamily="2" charset="0"/>
                <a:ea typeface="Unbounded Bold" pitchFamily="34" charset="-122"/>
                <a:cs typeface="Unbounded Bold" pitchFamily="34" charset="-120"/>
              </a:rPr>
              <a:t>:</a:t>
            </a:r>
            <a:endParaRPr lang="en-US" sz="2400" dirty="0">
              <a:solidFill>
                <a:srgbClr val="951480"/>
              </a:solidFill>
              <a:latin typeface="Gotham" panose="02000504020000020004" pitchFamily="2" charset="0"/>
            </a:endParaRPr>
          </a:p>
        </p:txBody>
      </p:sp>
    </p:spTree>
    <p:extLst>
      <p:ext uri="{BB962C8B-B14F-4D97-AF65-F5344CB8AC3E}">
        <p14:creationId xmlns:p14="http://schemas.microsoft.com/office/powerpoint/2010/main" val="31467850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arn(inVertical)">
                                      <p:cBhvr>
                                        <p:cTn id="10" dur="500"/>
                                        <p:tgtEl>
                                          <p:spTgt spid="8"/>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barn(inVertical)">
                                      <p:cBhvr>
                                        <p:cTn id="13" dur="500"/>
                                        <p:tgtEl>
                                          <p:spTgt spid="35"/>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barn(inVertical)">
                                      <p:cBhvr>
                                        <p:cTn id="18" dur="500"/>
                                        <p:tgtEl>
                                          <p:spTgt spid="12"/>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barn(inVertical)">
                                      <p:cBhvr>
                                        <p:cTn id="21" dur="500"/>
                                        <p:tgtEl>
                                          <p:spTgt spid="13"/>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37"/>
                                        </p:tgtEl>
                                        <p:attrNameLst>
                                          <p:attrName>style.visibility</p:attrName>
                                        </p:attrNameLst>
                                      </p:cBhvr>
                                      <p:to>
                                        <p:strVal val="visible"/>
                                      </p:to>
                                    </p:set>
                                    <p:animEffect transition="in" filter="barn(inVertical)">
                                      <p:cBhvr>
                                        <p:cTn id="24" dur="500"/>
                                        <p:tgtEl>
                                          <p:spTgt spid="37"/>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barn(inVertical)">
                                      <p:cBhvr>
                                        <p:cTn id="29" dur="500"/>
                                        <p:tgtEl>
                                          <p:spTgt spid="17"/>
                                        </p:tgtEl>
                                      </p:cBhvr>
                                    </p:animEffect>
                                  </p:childTnLst>
                                </p:cTn>
                              </p:par>
                              <p:par>
                                <p:cTn id="30" presetID="16" presetClass="entr" presetSubtype="21" fill="hold" grpId="0" nodeType="with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barn(inVertical)">
                                      <p:cBhvr>
                                        <p:cTn id="32" dur="500"/>
                                        <p:tgtEl>
                                          <p:spTgt spid="18"/>
                                        </p:tgtEl>
                                      </p:cBhvr>
                                    </p:animEffect>
                                  </p:childTnLst>
                                </p:cTn>
                              </p:par>
                              <p:par>
                                <p:cTn id="33" presetID="16" presetClass="entr" presetSubtype="21" fill="hold" grpId="0" nodeType="with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barn(inVertical)">
                                      <p:cBhvr>
                                        <p:cTn id="35" dur="500"/>
                                        <p:tgtEl>
                                          <p:spTgt spid="38"/>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grpId="0" nodeType="clickEffect">
                                  <p:stCondLst>
                                    <p:cond delay="0"/>
                                  </p:stCondLst>
                                  <p:childTnLst>
                                    <p:set>
                                      <p:cBhvr>
                                        <p:cTn id="39" dur="1" fill="hold">
                                          <p:stCondLst>
                                            <p:cond delay="0"/>
                                          </p:stCondLst>
                                        </p:cTn>
                                        <p:tgtEl>
                                          <p:spTgt spid="39"/>
                                        </p:tgtEl>
                                        <p:attrNameLst>
                                          <p:attrName>style.visibility</p:attrName>
                                        </p:attrNameLst>
                                      </p:cBhvr>
                                      <p:to>
                                        <p:strVal val="visible"/>
                                      </p:to>
                                    </p:set>
                                    <p:animEffect transition="in" filter="barn(inVertical)">
                                      <p:cBhvr>
                                        <p:cTn id="40" dur="500"/>
                                        <p:tgtEl>
                                          <p:spTgt spid="39"/>
                                        </p:tgtEl>
                                      </p:cBhvr>
                                    </p:animEffect>
                                  </p:childTnLst>
                                </p:cTn>
                              </p:par>
                              <p:par>
                                <p:cTn id="41" presetID="16" presetClass="entr" presetSubtype="21" fill="hold" grpId="0" nodeType="with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barn(inVertical)">
                                      <p:cBhvr>
                                        <p:cTn id="43" dur="500"/>
                                        <p:tgtEl>
                                          <p:spTgt spid="23"/>
                                        </p:tgtEl>
                                      </p:cBhvr>
                                    </p:animEffect>
                                  </p:childTnLst>
                                </p:cTn>
                              </p:par>
                              <p:par>
                                <p:cTn id="44" presetID="16" presetClass="entr" presetSubtype="21" fill="hold" grpId="0" nodeType="with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barn(inVertical)">
                                      <p:cBhvr>
                                        <p:cTn id="46" dur="500"/>
                                        <p:tgtEl>
                                          <p:spTgt spid="22"/>
                                        </p:tgtEl>
                                      </p:cBhvr>
                                    </p:animEffect>
                                  </p:childTnLst>
                                </p:cTn>
                              </p:par>
                            </p:childTnLst>
                          </p:cTn>
                        </p:par>
                      </p:childTnLst>
                    </p:cTn>
                  </p:par>
                  <p:par>
                    <p:cTn id="47" fill="hold">
                      <p:stCondLst>
                        <p:cond delay="indefinite"/>
                      </p:stCondLst>
                      <p:childTnLst>
                        <p:par>
                          <p:cTn id="48" fill="hold">
                            <p:stCondLst>
                              <p:cond delay="0"/>
                            </p:stCondLst>
                            <p:childTnLst>
                              <p:par>
                                <p:cTn id="49" presetID="16" presetClass="entr" presetSubtype="21" fill="hold" grpId="0" nodeType="click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barn(inVertical)">
                                      <p:cBhvr>
                                        <p:cTn id="51" dur="500"/>
                                        <p:tgtEl>
                                          <p:spTgt spid="27"/>
                                        </p:tgtEl>
                                      </p:cBhvr>
                                    </p:animEffect>
                                  </p:childTnLst>
                                </p:cTn>
                              </p:par>
                              <p:par>
                                <p:cTn id="52" presetID="16" presetClass="entr" presetSubtype="21" fill="hold" grpId="0" nodeType="withEffect">
                                  <p:stCondLst>
                                    <p:cond delay="0"/>
                                  </p:stCondLst>
                                  <p:childTnLst>
                                    <p:set>
                                      <p:cBhvr>
                                        <p:cTn id="53" dur="1" fill="hold">
                                          <p:stCondLst>
                                            <p:cond delay="0"/>
                                          </p:stCondLst>
                                        </p:cTn>
                                        <p:tgtEl>
                                          <p:spTgt spid="28"/>
                                        </p:tgtEl>
                                        <p:attrNameLst>
                                          <p:attrName>style.visibility</p:attrName>
                                        </p:attrNameLst>
                                      </p:cBhvr>
                                      <p:to>
                                        <p:strVal val="visible"/>
                                      </p:to>
                                    </p:set>
                                    <p:animEffect transition="in" filter="barn(inVertical)">
                                      <p:cBhvr>
                                        <p:cTn id="54" dur="500"/>
                                        <p:tgtEl>
                                          <p:spTgt spid="28"/>
                                        </p:tgtEl>
                                      </p:cBhvr>
                                    </p:animEffect>
                                  </p:childTnLst>
                                </p:cTn>
                              </p:par>
                              <p:par>
                                <p:cTn id="55" presetID="16" presetClass="entr" presetSubtype="21" fill="hold" grpId="0" nodeType="with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barn(inVertical)">
                                      <p:cBhvr>
                                        <p:cTn id="57" dur="500"/>
                                        <p:tgtEl>
                                          <p:spTgt spid="40"/>
                                        </p:tgtEl>
                                      </p:cBhvr>
                                    </p:animEffect>
                                  </p:childTnLst>
                                </p:cTn>
                              </p:par>
                            </p:childTnLst>
                          </p:cTn>
                        </p:par>
                      </p:childTnLst>
                    </p:cTn>
                  </p:par>
                  <p:par>
                    <p:cTn id="58" fill="hold">
                      <p:stCondLst>
                        <p:cond delay="indefinite"/>
                      </p:stCondLst>
                      <p:childTnLst>
                        <p:par>
                          <p:cTn id="59" fill="hold">
                            <p:stCondLst>
                              <p:cond delay="0"/>
                            </p:stCondLst>
                            <p:childTnLst>
                              <p:par>
                                <p:cTn id="60" presetID="16" presetClass="entr" presetSubtype="21" fill="hold" grpId="0" nodeType="clickEffect">
                                  <p:stCondLst>
                                    <p:cond delay="0"/>
                                  </p:stCondLst>
                                  <p:childTnLst>
                                    <p:set>
                                      <p:cBhvr>
                                        <p:cTn id="61" dur="1" fill="hold">
                                          <p:stCondLst>
                                            <p:cond delay="0"/>
                                          </p:stCondLst>
                                        </p:cTn>
                                        <p:tgtEl>
                                          <p:spTgt spid="32"/>
                                        </p:tgtEl>
                                        <p:attrNameLst>
                                          <p:attrName>style.visibility</p:attrName>
                                        </p:attrNameLst>
                                      </p:cBhvr>
                                      <p:to>
                                        <p:strVal val="visible"/>
                                      </p:to>
                                    </p:set>
                                    <p:animEffect transition="in" filter="barn(inVertical)">
                                      <p:cBhvr>
                                        <p:cTn id="62" dur="500"/>
                                        <p:tgtEl>
                                          <p:spTgt spid="32"/>
                                        </p:tgtEl>
                                      </p:cBhvr>
                                    </p:animEffect>
                                  </p:childTnLst>
                                </p:cTn>
                              </p:par>
                              <p:par>
                                <p:cTn id="63" presetID="16" presetClass="entr" presetSubtype="21" fill="hold" grpId="0" nodeType="withEffect">
                                  <p:stCondLst>
                                    <p:cond delay="0"/>
                                  </p:stCondLst>
                                  <p:childTnLst>
                                    <p:set>
                                      <p:cBhvr>
                                        <p:cTn id="64" dur="1" fill="hold">
                                          <p:stCondLst>
                                            <p:cond delay="0"/>
                                          </p:stCondLst>
                                        </p:cTn>
                                        <p:tgtEl>
                                          <p:spTgt spid="41"/>
                                        </p:tgtEl>
                                        <p:attrNameLst>
                                          <p:attrName>style.visibility</p:attrName>
                                        </p:attrNameLst>
                                      </p:cBhvr>
                                      <p:to>
                                        <p:strVal val="visible"/>
                                      </p:to>
                                    </p:set>
                                    <p:animEffect transition="in" filter="barn(inVertical)">
                                      <p:cBhvr>
                                        <p:cTn id="65" dur="500"/>
                                        <p:tgtEl>
                                          <p:spTgt spid="41"/>
                                        </p:tgtEl>
                                      </p:cBhvr>
                                    </p:animEffect>
                                  </p:childTnLst>
                                </p:cTn>
                              </p:par>
                              <p:par>
                                <p:cTn id="66" presetID="16" presetClass="entr" presetSubtype="21" fill="hold" grpId="0" nodeType="withEffect">
                                  <p:stCondLst>
                                    <p:cond delay="0"/>
                                  </p:stCondLst>
                                  <p:childTnLst>
                                    <p:set>
                                      <p:cBhvr>
                                        <p:cTn id="67" dur="1" fill="hold">
                                          <p:stCondLst>
                                            <p:cond delay="0"/>
                                          </p:stCondLst>
                                        </p:cTn>
                                        <p:tgtEl>
                                          <p:spTgt spid="33"/>
                                        </p:tgtEl>
                                        <p:attrNameLst>
                                          <p:attrName>style.visibility</p:attrName>
                                        </p:attrNameLst>
                                      </p:cBhvr>
                                      <p:to>
                                        <p:strVal val="visible"/>
                                      </p:to>
                                    </p:set>
                                    <p:animEffect transition="in" filter="barn(inVertical)">
                                      <p:cBhvr>
                                        <p:cTn id="6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2" grpId="0" animBg="1"/>
      <p:bldP spid="13" grpId="0" animBg="1"/>
      <p:bldP spid="17" grpId="0" animBg="1"/>
      <p:bldP spid="18" grpId="0" animBg="1"/>
      <p:bldP spid="22" grpId="0" animBg="1"/>
      <p:bldP spid="23" grpId="0" animBg="1"/>
      <p:bldP spid="27" grpId="0" animBg="1"/>
      <p:bldP spid="28" grpId="0" animBg="1"/>
      <p:bldP spid="32" grpId="0" animBg="1"/>
      <p:bldP spid="33" grpId="0" animBg="1"/>
      <p:bldP spid="35" grpId="0"/>
      <p:bldP spid="37" grpId="0"/>
      <p:bldP spid="38" grpId="0"/>
      <p:bldP spid="39" grpId="0"/>
      <p:bldP spid="40" grpId="0"/>
      <p:bldP spid="4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Text Box 7" descr="TextBox 5">
            <a:extLst>
              <a:ext uri="{FF2B5EF4-FFF2-40B4-BE49-F238E27FC236}">
                <a16:creationId xmlns:a16="http://schemas.microsoft.com/office/drawing/2014/main" id="{1EC76CA9-E6BE-F48F-4330-56DF5E246672}"/>
              </a:ext>
            </a:extLst>
          </p:cNvPr>
          <p:cNvSpPr txBox="1">
            <a:spLocks/>
          </p:cNvSpPr>
          <p:nvPr/>
        </p:nvSpPr>
        <p:spPr bwMode="auto">
          <a:xfrm>
            <a:off x="2142300" y="254454"/>
            <a:ext cx="7791337" cy="738664"/>
          </a:xfrm>
          <a:prstGeom prst="rect">
            <a:avLst/>
          </a:prstGeom>
          <a:noFill/>
          <a:ln>
            <a:noFill/>
          </a:ln>
          <a:effectLst/>
        </p:spPr>
        <p:txBody>
          <a:bodyPr wrap="square" tIns="91440" bIns="91440">
            <a:spAutoFit/>
          </a:bodyPr>
          <a:lstStyle>
            <a:lvl1pPr>
              <a:defRPr sz="3600">
                <a:solidFill>
                  <a:srgbClr val="000000"/>
                </a:solidFill>
                <a:latin typeface="Lato Light" pitchFamily="34" charset="0"/>
                <a:cs typeface="Lato Light" pitchFamily="34" charset="0"/>
                <a:sym typeface="Lato Light" pitchFamily="34" charset="0"/>
              </a:defRPr>
            </a:lvl1pPr>
            <a:lvl2pPr marL="742950" indent="-285750">
              <a:defRPr sz="3600">
                <a:solidFill>
                  <a:srgbClr val="000000"/>
                </a:solidFill>
                <a:latin typeface="Lato Light" pitchFamily="34" charset="0"/>
                <a:cs typeface="Lato Light" pitchFamily="34" charset="0"/>
                <a:sym typeface="Lato Light" pitchFamily="34" charset="0"/>
              </a:defRPr>
            </a:lvl2pPr>
            <a:lvl3pPr marL="1143000" indent="-228600">
              <a:defRPr sz="3600">
                <a:solidFill>
                  <a:srgbClr val="000000"/>
                </a:solidFill>
                <a:latin typeface="Lato Light" pitchFamily="34" charset="0"/>
                <a:cs typeface="Lato Light" pitchFamily="34" charset="0"/>
                <a:sym typeface="Lato Light" pitchFamily="34" charset="0"/>
              </a:defRPr>
            </a:lvl3pPr>
            <a:lvl4pPr marL="1600200" indent="-228600">
              <a:defRPr sz="3600">
                <a:solidFill>
                  <a:srgbClr val="000000"/>
                </a:solidFill>
                <a:latin typeface="Lato Light" pitchFamily="34" charset="0"/>
                <a:cs typeface="Lato Light" pitchFamily="34" charset="0"/>
                <a:sym typeface="Lato Light" pitchFamily="34" charset="0"/>
              </a:defRPr>
            </a:lvl4pPr>
            <a:lvl5pPr marL="2057400" indent="-228600">
              <a:defRPr sz="3600">
                <a:solidFill>
                  <a:srgbClr val="000000"/>
                </a:solidFill>
                <a:latin typeface="Lato Light" pitchFamily="34" charset="0"/>
                <a:cs typeface="Lato Light" pitchFamily="34" charset="0"/>
                <a:sym typeface="Lato Light" pitchFamily="34" charset="0"/>
              </a:defRPr>
            </a:lvl5pPr>
            <a:lvl6pPr marL="2514600" indent="-228600" defTabSz="1828800" eaLnBrk="0" fontAlgn="base" hangingPunct="0">
              <a:spcBef>
                <a:spcPct val="0"/>
              </a:spcBef>
              <a:spcAft>
                <a:spcPct val="0"/>
              </a:spcAft>
              <a:defRPr sz="3600">
                <a:solidFill>
                  <a:srgbClr val="000000"/>
                </a:solidFill>
                <a:latin typeface="Lato Light" pitchFamily="34" charset="0"/>
                <a:cs typeface="Lato Light" pitchFamily="34" charset="0"/>
                <a:sym typeface="Lato Light" pitchFamily="34" charset="0"/>
              </a:defRPr>
            </a:lvl6pPr>
            <a:lvl7pPr marL="2971800" indent="-228600" defTabSz="1828800" eaLnBrk="0" fontAlgn="base" hangingPunct="0">
              <a:spcBef>
                <a:spcPct val="0"/>
              </a:spcBef>
              <a:spcAft>
                <a:spcPct val="0"/>
              </a:spcAft>
              <a:defRPr sz="3600">
                <a:solidFill>
                  <a:srgbClr val="000000"/>
                </a:solidFill>
                <a:latin typeface="Lato Light" pitchFamily="34" charset="0"/>
                <a:cs typeface="Lato Light" pitchFamily="34" charset="0"/>
                <a:sym typeface="Lato Light" pitchFamily="34" charset="0"/>
              </a:defRPr>
            </a:lvl7pPr>
            <a:lvl8pPr marL="3429000" indent="-228600" defTabSz="1828800" eaLnBrk="0" fontAlgn="base" hangingPunct="0">
              <a:spcBef>
                <a:spcPct val="0"/>
              </a:spcBef>
              <a:spcAft>
                <a:spcPct val="0"/>
              </a:spcAft>
              <a:defRPr sz="3600">
                <a:solidFill>
                  <a:srgbClr val="000000"/>
                </a:solidFill>
                <a:latin typeface="Lato Light" pitchFamily="34" charset="0"/>
                <a:cs typeface="Lato Light" pitchFamily="34" charset="0"/>
                <a:sym typeface="Lato Light" pitchFamily="34" charset="0"/>
              </a:defRPr>
            </a:lvl8pPr>
            <a:lvl9pPr marL="3886200" indent="-228600" defTabSz="1828800" eaLnBrk="0" fontAlgn="base" hangingPunct="0">
              <a:spcBef>
                <a:spcPct val="0"/>
              </a:spcBef>
              <a:spcAft>
                <a:spcPct val="0"/>
              </a:spcAft>
              <a:defRPr sz="3600">
                <a:solidFill>
                  <a:srgbClr val="000000"/>
                </a:solidFill>
                <a:latin typeface="Lato Light" pitchFamily="34" charset="0"/>
                <a:cs typeface="Lato Light" pitchFamily="34" charset="0"/>
                <a:sym typeface="Lato Light" pitchFamily="34" charset="0"/>
              </a:defRPr>
            </a:lvl9pPr>
          </a:lstStyle>
          <a:p>
            <a:pPr algn="ctr" eaLnBrk="1"/>
            <a:r>
              <a:rPr lang="es-ES_tradnl" altLang="en-US" kern="1200" dirty="0">
                <a:solidFill>
                  <a:srgbClr val="800080"/>
                </a:solidFill>
                <a:latin typeface="GOTHAM-MEDIUM" panose="02000504050000020004" pitchFamily="2" charset="0"/>
                <a:ea typeface="+mn-ea"/>
                <a:sym typeface="Raleway" charset="0"/>
              </a:rPr>
              <a:t>Valores Agregados</a:t>
            </a:r>
          </a:p>
        </p:txBody>
      </p:sp>
      <p:pic>
        <p:nvPicPr>
          <p:cNvPr id="40" name="Picture 32">
            <a:extLst>
              <a:ext uri="{FF2B5EF4-FFF2-40B4-BE49-F238E27FC236}">
                <a16:creationId xmlns:a16="http://schemas.microsoft.com/office/drawing/2014/main" id="{0F3A7830-D216-EC4D-2E95-07757A6000D1}"/>
              </a:ext>
            </a:extLst>
          </p:cNvPr>
          <p:cNvPicPr>
            <a:picLocks noChangeAspect="1"/>
          </p:cNvPicPr>
          <p:nvPr/>
        </p:nvPicPr>
        <p:blipFill>
          <a:blip r:embed="rId3"/>
          <a:stretch>
            <a:fillRect/>
          </a:stretch>
        </p:blipFill>
        <p:spPr>
          <a:xfrm>
            <a:off x="9933637" y="95371"/>
            <a:ext cx="2037389" cy="667421"/>
          </a:xfrm>
          <a:prstGeom prst="rect">
            <a:avLst/>
          </a:prstGeom>
        </p:spPr>
      </p:pic>
      <p:sp>
        <p:nvSpPr>
          <p:cNvPr id="20" name="Shape 1">
            <a:extLst>
              <a:ext uri="{FF2B5EF4-FFF2-40B4-BE49-F238E27FC236}">
                <a16:creationId xmlns:a16="http://schemas.microsoft.com/office/drawing/2014/main" id="{FD96D1CE-DFE5-E3B6-758A-9378153B9C37}"/>
              </a:ext>
            </a:extLst>
          </p:cNvPr>
          <p:cNvSpPr/>
          <p:nvPr/>
        </p:nvSpPr>
        <p:spPr>
          <a:xfrm>
            <a:off x="3575251" y="1862767"/>
            <a:ext cx="487442" cy="487442"/>
          </a:xfrm>
          <a:prstGeom prst="roundRect">
            <a:avLst>
              <a:gd name="adj" fmla="val 18669"/>
            </a:avLst>
          </a:prstGeom>
          <a:solidFill>
            <a:srgbClr val="D5DCF6"/>
          </a:solidFill>
          <a:ln w="7620">
            <a:solidFill>
              <a:srgbClr val="BBC2DC"/>
            </a:solidFill>
            <a:prstDash val="solid"/>
          </a:ln>
        </p:spPr>
        <p:txBody>
          <a:bodyPr/>
          <a:lstStyle/>
          <a:p>
            <a:endParaRPr lang="es-ES_tradnl" dirty="0">
              <a:solidFill>
                <a:srgbClr val="808080"/>
              </a:solidFill>
              <a:latin typeface="Gotham" panose="02000504020000020004" pitchFamily="2" charset="0"/>
            </a:endParaRPr>
          </a:p>
        </p:txBody>
      </p:sp>
      <p:sp>
        <p:nvSpPr>
          <p:cNvPr id="22" name="Text 2">
            <a:extLst>
              <a:ext uri="{FF2B5EF4-FFF2-40B4-BE49-F238E27FC236}">
                <a16:creationId xmlns:a16="http://schemas.microsoft.com/office/drawing/2014/main" id="{3207A307-6AC3-05CB-5027-767E25AC7CD8}"/>
              </a:ext>
            </a:extLst>
          </p:cNvPr>
          <p:cNvSpPr/>
          <p:nvPr/>
        </p:nvSpPr>
        <p:spPr>
          <a:xfrm>
            <a:off x="3751702" y="1935395"/>
            <a:ext cx="134422" cy="342067"/>
          </a:xfrm>
          <a:prstGeom prst="rect">
            <a:avLst/>
          </a:prstGeom>
          <a:noFill/>
          <a:ln/>
        </p:spPr>
        <p:txBody>
          <a:bodyPr wrap="none" lIns="0" tIns="0" rIns="0" bIns="0" rtlCol="0" anchor="t"/>
          <a:lstStyle/>
          <a:p>
            <a:pPr marL="0" indent="0" algn="ctr">
              <a:lnSpc>
                <a:spcPts val="2650"/>
              </a:lnSpc>
              <a:buNone/>
            </a:pPr>
            <a:r>
              <a:rPr lang="es-ES_tradnl" sz="2650" dirty="0">
                <a:solidFill>
                  <a:srgbClr val="808080"/>
                </a:solidFill>
                <a:latin typeface="Gotham" panose="02000504020000020004" pitchFamily="2" charset="0"/>
                <a:ea typeface="Alexandria Semi Bold" pitchFamily="34" charset="-122"/>
                <a:cs typeface="Alexandria Semi Bold" pitchFamily="34" charset="-120"/>
              </a:rPr>
              <a:t>1</a:t>
            </a:r>
            <a:endParaRPr lang="es-ES_tradnl" sz="2650" dirty="0">
              <a:solidFill>
                <a:srgbClr val="808080"/>
              </a:solidFill>
              <a:latin typeface="Gotham" panose="02000504020000020004" pitchFamily="2" charset="0"/>
            </a:endParaRPr>
          </a:p>
        </p:txBody>
      </p:sp>
      <p:sp>
        <p:nvSpPr>
          <p:cNvPr id="23" name="Text 3">
            <a:extLst>
              <a:ext uri="{FF2B5EF4-FFF2-40B4-BE49-F238E27FC236}">
                <a16:creationId xmlns:a16="http://schemas.microsoft.com/office/drawing/2014/main" id="{F8D0B006-AEE8-65AE-94B7-BAC60C6A50B5}"/>
              </a:ext>
            </a:extLst>
          </p:cNvPr>
          <p:cNvSpPr/>
          <p:nvPr/>
        </p:nvSpPr>
        <p:spPr>
          <a:xfrm>
            <a:off x="4279268" y="1862767"/>
            <a:ext cx="3001447" cy="712470"/>
          </a:xfrm>
          <a:prstGeom prst="rect">
            <a:avLst/>
          </a:prstGeom>
          <a:noFill/>
          <a:ln/>
        </p:spPr>
        <p:txBody>
          <a:bodyPr wrap="square" lIns="0" tIns="0" rIns="0" bIns="0" rtlCol="0" anchor="t"/>
          <a:lstStyle/>
          <a:p>
            <a:pPr marL="0" indent="0">
              <a:lnSpc>
                <a:spcPts val="2800"/>
              </a:lnSpc>
              <a:buNone/>
            </a:pPr>
            <a:r>
              <a:rPr lang="es-ES_tradnl" sz="2200" dirty="0">
                <a:solidFill>
                  <a:srgbClr val="008081"/>
                </a:solidFill>
                <a:latin typeface="Gotham" panose="02000504020000020004" pitchFamily="2" charset="0"/>
                <a:ea typeface="Alexandria Semi Bold" pitchFamily="34" charset="-122"/>
                <a:cs typeface="Alexandria Semi Bold" pitchFamily="34" charset="-120"/>
              </a:rPr>
              <a:t>Diseño de rejilla de observación</a:t>
            </a:r>
            <a:endParaRPr lang="es-ES_tradnl" sz="2200" dirty="0">
              <a:solidFill>
                <a:srgbClr val="008081"/>
              </a:solidFill>
              <a:latin typeface="Gotham" panose="02000504020000020004" pitchFamily="2" charset="0"/>
            </a:endParaRPr>
          </a:p>
        </p:txBody>
      </p:sp>
      <p:sp>
        <p:nvSpPr>
          <p:cNvPr id="24" name="Text 4">
            <a:extLst>
              <a:ext uri="{FF2B5EF4-FFF2-40B4-BE49-F238E27FC236}">
                <a16:creationId xmlns:a16="http://schemas.microsoft.com/office/drawing/2014/main" id="{A62E0534-81D1-427B-FA92-C44A583C047F}"/>
              </a:ext>
            </a:extLst>
          </p:cNvPr>
          <p:cNvSpPr/>
          <p:nvPr/>
        </p:nvSpPr>
        <p:spPr>
          <a:xfrm>
            <a:off x="4279268" y="2705135"/>
            <a:ext cx="3001447" cy="346710"/>
          </a:xfrm>
          <a:prstGeom prst="rect">
            <a:avLst/>
          </a:prstGeom>
          <a:noFill/>
          <a:ln/>
        </p:spPr>
        <p:txBody>
          <a:bodyPr wrap="none" lIns="0" tIns="0" rIns="0" bIns="0" rtlCol="0" anchor="t"/>
          <a:lstStyle/>
          <a:p>
            <a:pPr marL="0" indent="0">
              <a:lnSpc>
                <a:spcPts val="2700"/>
              </a:lnSpc>
              <a:buNone/>
            </a:pPr>
            <a:r>
              <a:rPr lang="es-ES_tradnl" sz="1600" dirty="0">
                <a:solidFill>
                  <a:srgbClr val="808080"/>
                </a:solidFill>
                <a:latin typeface="Gotham" panose="02000504020000020004" pitchFamily="2" charset="0"/>
                <a:ea typeface="Sora Light" pitchFamily="34" charset="-122"/>
                <a:cs typeface="Sora Light" pitchFamily="34" charset="-120"/>
              </a:rPr>
              <a:t>Ponderación de candidatos.</a:t>
            </a:r>
            <a:endParaRPr lang="es-ES_tradnl" sz="1600" dirty="0">
              <a:solidFill>
                <a:srgbClr val="808080"/>
              </a:solidFill>
              <a:latin typeface="Gotham" panose="02000504020000020004" pitchFamily="2" charset="0"/>
            </a:endParaRPr>
          </a:p>
        </p:txBody>
      </p:sp>
      <p:sp>
        <p:nvSpPr>
          <p:cNvPr id="25" name="Shape 5">
            <a:extLst>
              <a:ext uri="{FF2B5EF4-FFF2-40B4-BE49-F238E27FC236}">
                <a16:creationId xmlns:a16="http://schemas.microsoft.com/office/drawing/2014/main" id="{F8EB90DD-8081-EE97-4585-4E3B0240BA34}"/>
              </a:ext>
            </a:extLst>
          </p:cNvPr>
          <p:cNvSpPr/>
          <p:nvPr/>
        </p:nvSpPr>
        <p:spPr>
          <a:xfrm>
            <a:off x="7836501" y="1862767"/>
            <a:ext cx="487442" cy="487442"/>
          </a:xfrm>
          <a:prstGeom prst="roundRect">
            <a:avLst>
              <a:gd name="adj" fmla="val 18669"/>
            </a:avLst>
          </a:prstGeom>
          <a:solidFill>
            <a:srgbClr val="D5DCF6"/>
          </a:solidFill>
          <a:ln w="7620">
            <a:solidFill>
              <a:srgbClr val="BBC2DC"/>
            </a:solidFill>
            <a:prstDash val="solid"/>
          </a:ln>
        </p:spPr>
        <p:txBody>
          <a:bodyPr/>
          <a:lstStyle/>
          <a:p>
            <a:endParaRPr lang="es-ES_tradnl" dirty="0">
              <a:solidFill>
                <a:srgbClr val="808080"/>
              </a:solidFill>
              <a:latin typeface="Gotham" panose="02000504020000020004" pitchFamily="2" charset="0"/>
            </a:endParaRPr>
          </a:p>
        </p:txBody>
      </p:sp>
      <p:sp>
        <p:nvSpPr>
          <p:cNvPr id="26" name="Text 6">
            <a:extLst>
              <a:ext uri="{FF2B5EF4-FFF2-40B4-BE49-F238E27FC236}">
                <a16:creationId xmlns:a16="http://schemas.microsoft.com/office/drawing/2014/main" id="{1B9631AE-32A6-75C0-A454-1B2462ABE452}"/>
              </a:ext>
            </a:extLst>
          </p:cNvPr>
          <p:cNvSpPr/>
          <p:nvPr/>
        </p:nvSpPr>
        <p:spPr>
          <a:xfrm>
            <a:off x="7978066" y="1935395"/>
            <a:ext cx="204192" cy="342067"/>
          </a:xfrm>
          <a:prstGeom prst="rect">
            <a:avLst/>
          </a:prstGeom>
          <a:noFill/>
          <a:ln/>
        </p:spPr>
        <p:txBody>
          <a:bodyPr wrap="none" lIns="0" tIns="0" rIns="0" bIns="0" rtlCol="0" anchor="t"/>
          <a:lstStyle/>
          <a:p>
            <a:pPr marL="0" indent="0" algn="ctr">
              <a:lnSpc>
                <a:spcPts val="2650"/>
              </a:lnSpc>
              <a:buNone/>
            </a:pPr>
            <a:r>
              <a:rPr lang="es-ES_tradnl" sz="2650" dirty="0">
                <a:solidFill>
                  <a:srgbClr val="808080"/>
                </a:solidFill>
                <a:latin typeface="Gotham" panose="02000504020000020004" pitchFamily="2" charset="0"/>
                <a:ea typeface="Alexandria Semi Bold" pitchFamily="34" charset="-122"/>
                <a:cs typeface="Alexandria Semi Bold" pitchFamily="34" charset="-120"/>
              </a:rPr>
              <a:t>2</a:t>
            </a:r>
            <a:endParaRPr lang="es-ES_tradnl" sz="2650" dirty="0">
              <a:solidFill>
                <a:srgbClr val="808080"/>
              </a:solidFill>
              <a:latin typeface="Gotham" panose="02000504020000020004" pitchFamily="2" charset="0"/>
            </a:endParaRPr>
          </a:p>
        </p:txBody>
      </p:sp>
      <p:sp>
        <p:nvSpPr>
          <p:cNvPr id="27" name="Text 7">
            <a:extLst>
              <a:ext uri="{FF2B5EF4-FFF2-40B4-BE49-F238E27FC236}">
                <a16:creationId xmlns:a16="http://schemas.microsoft.com/office/drawing/2014/main" id="{DFCCC9F3-A1D0-737B-76A3-8598291830AD}"/>
              </a:ext>
            </a:extLst>
          </p:cNvPr>
          <p:cNvSpPr/>
          <p:nvPr/>
        </p:nvSpPr>
        <p:spPr>
          <a:xfrm>
            <a:off x="8540517" y="1862767"/>
            <a:ext cx="3199198" cy="712470"/>
          </a:xfrm>
          <a:prstGeom prst="rect">
            <a:avLst/>
          </a:prstGeom>
          <a:noFill/>
          <a:ln/>
        </p:spPr>
        <p:txBody>
          <a:bodyPr wrap="square" lIns="0" tIns="0" rIns="0" bIns="0" rtlCol="0" anchor="t"/>
          <a:lstStyle/>
          <a:p>
            <a:pPr marL="0" indent="0">
              <a:lnSpc>
                <a:spcPts val="2800"/>
              </a:lnSpc>
              <a:buNone/>
            </a:pPr>
            <a:r>
              <a:rPr lang="es-ES_tradnl" sz="2200" dirty="0">
                <a:solidFill>
                  <a:srgbClr val="008081"/>
                </a:solidFill>
                <a:latin typeface="Gotham" panose="02000504020000020004" pitchFamily="2" charset="0"/>
                <a:ea typeface="Alexandria Semi Bold" pitchFamily="34" charset="-122"/>
              </a:rPr>
              <a:t>Formación Entrevista por competencias</a:t>
            </a:r>
            <a:endParaRPr lang="es-ES_tradnl" sz="2200" dirty="0">
              <a:solidFill>
                <a:srgbClr val="008081"/>
              </a:solidFill>
              <a:latin typeface="Gotham" panose="02000504020000020004" pitchFamily="2" charset="0"/>
            </a:endParaRPr>
          </a:p>
        </p:txBody>
      </p:sp>
      <p:sp>
        <p:nvSpPr>
          <p:cNvPr id="32" name="Shape 9">
            <a:extLst>
              <a:ext uri="{FF2B5EF4-FFF2-40B4-BE49-F238E27FC236}">
                <a16:creationId xmlns:a16="http://schemas.microsoft.com/office/drawing/2014/main" id="{F52F7361-A814-8265-169A-B510C90C83EB}"/>
              </a:ext>
            </a:extLst>
          </p:cNvPr>
          <p:cNvSpPr/>
          <p:nvPr/>
        </p:nvSpPr>
        <p:spPr>
          <a:xfrm>
            <a:off x="3575251" y="4256930"/>
            <a:ext cx="487442" cy="487442"/>
          </a:xfrm>
          <a:prstGeom prst="roundRect">
            <a:avLst>
              <a:gd name="adj" fmla="val 18669"/>
            </a:avLst>
          </a:prstGeom>
          <a:solidFill>
            <a:srgbClr val="D5DCF6"/>
          </a:solidFill>
          <a:ln w="7620">
            <a:solidFill>
              <a:srgbClr val="BBC2DC"/>
            </a:solidFill>
            <a:prstDash val="solid"/>
          </a:ln>
        </p:spPr>
        <p:txBody>
          <a:bodyPr/>
          <a:lstStyle/>
          <a:p>
            <a:endParaRPr lang="es-ES_tradnl" dirty="0">
              <a:solidFill>
                <a:srgbClr val="808080"/>
              </a:solidFill>
              <a:latin typeface="Gotham" panose="02000504020000020004" pitchFamily="2" charset="0"/>
            </a:endParaRPr>
          </a:p>
        </p:txBody>
      </p:sp>
      <p:sp>
        <p:nvSpPr>
          <p:cNvPr id="33" name="Text 10">
            <a:extLst>
              <a:ext uri="{FF2B5EF4-FFF2-40B4-BE49-F238E27FC236}">
                <a16:creationId xmlns:a16="http://schemas.microsoft.com/office/drawing/2014/main" id="{CB73F598-6EC7-EE24-F2A4-6AA5A2581392}"/>
              </a:ext>
            </a:extLst>
          </p:cNvPr>
          <p:cNvSpPr/>
          <p:nvPr/>
        </p:nvSpPr>
        <p:spPr>
          <a:xfrm>
            <a:off x="3716697" y="4329558"/>
            <a:ext cx="204549" cy="342067"/>
          </a:xfrm>
          <a:prstGeom prst="rect">
            <a:avLst/>
          </a:prstGeom>
          <a:noFill/>
          <a:ln/>
        </p:spPr>
        <p:txBody>
          <a:bodyPr wrap="none" lIns="0" tIns="0" rIns="0" bIns="0" rtlCol="0" anchor="t"/>
          <a:lstStyle/>
          <a:p>
            <a:pPr marL="0" indent="0" algn="ctr">
              <a:lnSpc>
                <a:spcPts val="2650"/>
              </a:lnSpc>
              <a:buNone/>
            </a:pPr>
            <a:r>
              <a:rPr lang="es-ES_tradnl" sz="2650" dirty="0">
                <a:solidFill>
                  <a:srgbClr val="808080"/>
                </a:solidFill>
                <a:latin typeface="Gotham" panose="02000504020000020004" pitchFamily="2" charset="0"/>
                <a:ea typeface="Alexandria Semi Bold" pitchFamily="34" charset="-122"/>
                <a:cs typeface="Alexandria Semi Bold" pitchFamily="34" charset="-120"/>
              </a:rPr>
              <a:t>3</a:t>
            </a:r>
            <a:endParaRPr lang="es-ES_tradnl" sz="2650" dirty="0">
              <a:solidFill>
                <a:srgbClr val="808080"/>
              </a:solidFill>
              <a:latin typeface="Gotham" panose="02000504020000020004" pitchFamily="2" charset="0"/>
            </a:endParaRPr>
          </a:p>
        </p:txBody>
      </p:sp>
      <p:sp>
        <p:nvSpPr>
          <p:cNvPr id="37" name="Text 11">
            <a:extLst>
              <a:ext uri="{FF2B5EF4-FFF2-40B4-BE49-F238E27FC236}">
                <a16:creationId xmlns:a16="http://schemas.microsoft.com/office/drawing/2014/main" id="{E0ED0A68-7E17-2761-A9B1-ED3E23832583}"/>
              </a:ext>
            </a:extLst>
          </p:cNvPr>
          <p:cNvSpPr/>
          <p:nvPr/>
        </p:nvSpPr>
        <p:spPr>
          <a:xfrm>
            <a:off x="4279268" y="4256930"/>
            <a:ext cx="3001447" cy="1424940"/>
          </a:xfrm>
          <a:prstGeom prst="rect">
            <a:avLst/>
          </a:prstGeom>
          <a:noFill/>
          <a:ln/>
        </p:spPr>
        <p:txBody>
          <a:bodyPr wrap="square" lIns="0" tIns="0" rIns="0" bIns="0" rtlCol="0" anchor="t"/>
          <a:lstStyle/>
          <a:p>
            <a:pPr marL="0" indent="0">
              <a:lnSpc>
                <a:spcPts val="2800"/>
              </a:lnSpc>
              <a:buNone/>
            </a:pPr>
            <a:r>
              <a:rPr lang="es-ES_tradnl" sz="2200" dirty="0">
                <a:solidFill>
                  <a:srgbClr val="008081"/>
                </a:solidFill>
                <a:latin typeface="Gotham" panose="02000504020000020004" pitchFamily="2" charset="0"/>
                <a:ea typeface="Alexandria Semi Bold" pitchFamily="34" charset="-122"/>
                <a:cs typeface="Alexandria Semi Bold" pitchFamily="34" charset="-120"/>
              </a:rPr>
              <a:t>Taller Buenas prácticas en gobierno corporativo</a:t>
            </a:r>
            <a:endParaRPr lang="es-ES_tradnl" sz="2200" dirty="0">
              <a:solidFill>
                <a:srgbClr val="008081"/>
              </a:solidFill>
              <a:latin typeface="Gotham" panose="02000504020000020004" pitchFamily="2" charset="0"/>
            </a:endParaRPr>
          </a:p>
        </p:txBody>
      </p:sp>
      <p:sp>
        <p:nvSpPr>
          <p:cNvPr id="39" name="Text 12">
            <a:extLst>
              <a:ext uri="{FF2B5EF4-FFF2-40B4-BE49-F238E27FC236}">
                <a16:creationId xmlns:a16="http://schemas.microsoft.com/office/drawing/2014/main" id="{4F8382BA-580B-65EB-0364-37B856AED41F}"/>
              </a:ext>
            </a:extLst>
          </p:cNvPr>
          <p:cNvSpPr/>
          <p:nvPr/>
        </p:nvSpPr>
        <p:spPr>
          <a:xfrm>
            <a:off x="4279268" y="5307373"/>
            <a:ext cx="3455032" cy="693420"/>
          </a:xfrm>
          <a:prstGeom prst="rect">
            <a:avLst/>
          </a:prstGeom>
          <a:noFill/>
          <a:ln/>
        </p:spPr>
        <p:txBody>
          <a:bodyPr wrap="square" lIns="0" tIns="0" rIns="0" bIns="0" rtlCol="0" anchor="t"/>
          <a:lstStyle/>
          <a:p>
            <a:pPr marL="0" indent="0">
              <a:lnSpc>
                <a:spcPts val="2700"/>
              </a:lnSpc>
              <a:buNone/>
            </a:pPr>
            <a:r>
              <a:rPr lang="es-ES_tradnl" sz="1600" dirty="0">
                <a:solidFill>
                  <a:srgbClr val="808080"/>
                </a:solidFill>
                <a:latin typeface="Gotham" panose="02000504020000020004" pitchFamily="2" charset="0"/>
                <a:ea typeface="Sora Light" pitchFamily="34" charset="-122"/>
                <a:cs typeface="Sora Light" pitchFamily="34" charset="-120"/>
              </a:rPr>
              <a:t>Fortalecer la importancia de un Gobierno corporativo que acompaña la estrategia y los objetivos  - </a:t>
            </a:r>
            <a:r>
              <a:rPr lang="es-ES_tradnl" sz="1600" b="1" dirty="0">
                <a:solidFill>
                  <a:srgbClr val="808080"/>
                </a:solidFill>
                <a:latin typeface="Gotham" panose="02000504020000020004" pitchFamily="2" charset="0"/>
                <a:ea typeface="Sora Light" pitchFamily="34" charset="-122"/>
                <a:cs typeface="Sora Light" pitchFamily="34" charset="-120"/>
              </a:rPr>
              <a:t>21, 22 y 24 de enero</a:t>
            </a:r>
            <a:endParaRPr lang="es-ES_tradnl" sz="1600" b="1" dirty="0">
              <a:solidFill>
                <a:srgbClr val="808080"/>
              </a:solidFill>
              <a:latin typeface="Gotham" panose="02000504020000020004" pitchFamily="2" charset="0"/>
            </a:endParaRPr>
          </a:p>
        </p:txBody>
      </p:sp>
      <p:sp>
        <p:nvSpPr>
          <p:cNvPr id="41" name="Shape 13">
            <a:extLst>
              <a:ext uri="{FF2B5EF4-FFF2-40B4-BE49-F238E27FC236}">
                <a16:creationId xmlns:a16="http://schemas.microsoft.com/office/drawing/2014/main" id="{81F7DB96-58E1-DF8B-461E-588628E274F0}"/>
              </a:ext>
            </a:extLst>
          </p:cNvPr>
          <p:cNvSpPr/>
          <p:nvPr/>
        </p:nvSpPr>
        <p:spPr>
          <a:xfrm>
            <a:off x="7836501" y="4256930"/>
            <a:ext cx="487442" cy="487442"/>
          </a:xfrm>
          <a:prstGeom prst="roundRect">
            <a:avLst>
              <a:gd name="adj" fmla="val 18669"/>
            </a:avLst>
          </a:prstGeom>
          <a:solidFill>
            <a:srgbClr val="D5DCF6"/>
          </a:solidFill>
          <a:ln w="7620">
            <a:solidFill>
              <a:srgbClr val="BBC2DC"/>
            </a:solidFill>
            <a:prstDash val="solid"/>
          </a:ln>
        </p:spPr>
        <p:txBody>
          <a:bodyPr/>
          <a:lstStyle/>
          <a:p>
            <a:endParaRPr lang="es-ES_tradnl" dirty="0">
              <a:solidFill>
                <a:srgbClr val="808080"/>
              </a:solidFill>
              <a:latin typeface="Gotham" panose="02000504020000020004" pitchFamily="2" charset="0"/>
            </a:endParaRPr>
          </a:p>
        </p:txBody>
      </p:sp>
      <p:sp>
        <p:nvSpPr>
          <p:cNvPr id="42" name="Text 14">
            <a:extLst>
              <a:ext uri="{FF2B5EF4-FFF2-40B4-BE49-F238E27FC236}">
                <a16:creationId xmlns:a16="http://schemas.microsoft.com/office/drawing/2014/main" id="{535C1EC5-001F-D44D-9A21-8EEAB0DD5C6D}"/>
              </a:ext>
            </a:extLst>
          </p:cNvPr>
          <p:cNvSpPr/>
          <p:nvPr/>
        </p:nvSpPr>
        <p:spPr>
          <a:xfrm>
            <a:off x="7977114" y="4329558"/>
            <a:ext cx="206216" cy="342067"/>
          </a:xfrm>
          <a:prstGeom prst="rect">
            <a:avLst/>
          </a:prstGeom>
          <a:noFill/>
          <a:ln/>
        </p:spPr>
        <p:txBody>
          <a:bodyPr wrap="none" lIns="0" tIns="0" rIns="0" bIns="0" rtlCol="0" anchor="t"/>
          <a:lstStyle/>
          <a:p>
            <a:pPr marL="0" indent="0" algn="ctr">
              <a:lnSpc>
                <a:spcPts val="2650"/>
              </a:lnSpc>
              <a:buNone/>
            </a:pPr>
            <a:r>
              <a:rPr lang="es-ES_tradnl" sz="2650" dirty="0">
                <a:solidFill>
                  <a:srgbClr val="808080"/>
                </a:solidFill>
                <a:latin typeface="Gotham" panose="02000504020000020004" pitchFamily="2" charset="0"/>
                <a:ea typeface="Alexandria Semi Bold" pitchFamily="34" charset="-122"/>
                <a:cs typeface="Alexandria Semi Bold" pitchFamily="34" charset="-120"/>
              </a:rPr>
              <a:t>4</a:t>
            </a:r>
            <a:endParaRPr lang="es-ES_tradnl" sz="2650" dirty="0">
              <a:solidFill>
                <a:srgbClr val="808080"/>
              </a:solidFill>
              <a:latin typeface="Gotham" panose="02000504020000020004" pitchFamily="2" charset="0"/>
            </a:endParaRPr>
          </a:p>
        </p:txBody>
      </p:sp>
      <p:sp>
        <p:nvSpPr>
          <p:cNvPr id="43" name="Text 15">
            <a:extLst>
              <a:ext uri="{FF2B5EF4-FFF2-40B4-BE49-F238E27FC236}">
                <a16:creationId xmlns:a16="http://schemas.microsoft.com/office/drawing/2014/main" id="{10092811-48AF-E13F-8FF9-84DF8194B359}"/>
              </a:ext>
            </a:extLst>
          </p:cNvPr>
          <p:cNvSpPr/>
          <p:nvPr/>
        </p:nvSpPr>
        <p:spPr>
          <a:xfrm>
            <a:off x="8540517" y="4256930"/>
            <a:ext cx="3001447" cy="712470"/>
          </a:xfrm>
          <a:prstGeom prst="rect">
            <a:avLst/>
          </a:prstGeom>
          <a:noFill/>
          <a:ln/>
        </p:spPr>
        <p:txBody>
          <a:bodyPr wrap="square" lIns="0" tIns="0" rIns="0" bIns="0" rtlCol="0" anchor="t"/>
          <a:lstStyle/>
          <a:p>
            <a:pPr marL="0" indent="0">
              <a:lnSpc>
                <a:spcPts val="2800"/>
              </a:lnSpc>
              <a:buNone/>
            </a:pPr>
            <a:r>
              <a:rPr lang="es-ES_tradnl" sz="2200" dirty="0">
                <a:solidFill>
                  <a:srgbClr val="008081"/>
                </a:solidFill>
                <a:latin typeface="Gotham" panose="02000504020000020004" pitchFamily="2" charset="0"/>
                <a:ea typeface="Alexandria Semi Bold" pitchFamily="34" charset="-122"/>
                <a:cs typeface="Alexandria Semi Bold" pitchFamily="34" charset="-120"/>
              </a:rPr>
              <a:t>10 sesiones de Coaching</a:t>
            </a:r>
            <a:endParaRPr lang="es-ES_tradnl" sz="2200" dirty="0">
              <a:solidFill>
                <a:srgbClr val="008081"/>
              </a:solidFill>
              <a:latin typeface="Gotham" panose="02000504020000020004" pitchFamily="2" charset="0"/>
            </a:endParaRPr>
          </a:p>
        </p:txBody>
      </p:sp>
      <p:sp>
        <p:nvSpPr>
          <p:cNvPr id="44" name="Text 16">
            <a:extLst>
              <a:ext uri="{FF2B5EF4-FFF2-40B4-BE49-F238E27FC236}">
                <a16:creationId xmlns:a16="http://schemas.microsoft.com/office/drawing/2014/main" id="{90F75A63-2543-EA5E-50F8-08B073D8849C}"/>
              </a:ext>
            </a:extLst>
          </p:cNvPr>
          <p:cNvSpPr/>
          <p:nvPr/>
        </p:nvSpPr>
        <p:spPr>
          <a:xfrm>
            <a:off x="8540517" y="5158289"/>
            <a:ext cx="3001447" cy="346710"/>
          </a:xfrm>
          <a:prstGeom prst="rect">
            <a:avLst/>
          </a:prstGeom>
          <a:noFill/>
          <a:ln/>
        </p:spPr>
        <p:txBody>
          <a:bodyPr wrap="none" lIns="0" tIns="0" rIns="0" bIns="0" rtlCol="0" anchor="t"/>
          <a:lstStyle/>
          <a:p>
            <a:pPr marL="0" indent="0">
              <a:lnSpc>
                <a:spcPts val="2700"/>
              </a:lnSpc>
              <a:buNone/>
            </a:pPr>
            <a:r>
              <a:rPr lang="es-ES_tradnl" sz="1600" dirty="0">
                <a:solidFill>
                  <a:srgbClr val="808080"/>
                </a:solidFill>
                <a:latin typeface="Gotham" panose="02000504020000020004" pitchFamily="2" charset="0"/>
                <a:ea typeface="Sora Light" pitchFamily="34" charset="-122"/>
                <a:cs typeface="Sora Light" pitchFamily="34" charset="-120"/>
              </a:rPr>
              <a:t>Acompañar al candidato durante</a:t>
            </a:r>
          </a:p>
          <a:p>
            <a:pPr marL="0" indent="0">
              <a:lnSpc>
                <a:spcPts val="2700"/>
              </a:lnSpc>
              <a:buNone/>
            </a:pPr>
            <a:r>
              <a:rPr lang="es-ES_tradnl" sz="1600" dirty="0">
                <a:solidFill>
                  <a:srgbClr val="808080"/>
                </a:solidFill>
                <a:latin typeface="Gotham" panose="02000504020000020004" pitchFamily="2" charset="0"/>
                <a:ea typeface="Sora Light" pitchFamily="34" charset="-122"/>
                <a:cs typeface="Sora Light" pitchFamily="34" charset="-120"/>
              </a:rPr>
              <a:t> su proceso de adaptación.</a:t>
            </a:r>
            <a:endParaRPr lang="es-ES_tradnl" sz="1600" dirty="0">
              <a:solidFill>
                <a:srgbClr val="808080"/>
              </a:solidFill>
              <a:latin typeface="Gotham" panose="02000504020000020004" pitchFamily="2" charset="0"/>
            </a:endParaRPr>
          </a:p>
        </p:txBody>
      </p:sp>
      <p:pic>
        <p:nvPicPr>
          <p:cNvPr id="46" name="Picture 4">
            <a:extLst>
              <a:ext uri="{FF2B5EF4-FFF2-40B4-BE49-F238E27FC236}">
                <a16:creationId xmlns:a16="http://schemas.microsoft.com/office/drawing/2014/main" id="{F7895CB3-BE4E-CF01-3B8F-A09D80668ECF}"/>
              </a:ext>
            </a:extLst>
          </p:cNvPr>
          <p:cNvPicPr>
            <a:picLocks noChangeAspect="1"/>
          </p:cNvPicPr>
          <p:nvPr/>
        </p:nvPicPr>
        <p:blipFill rotWithShape="1">
          <a:blip r:embed="rId4"/>
          <a:srcRect r="64661"/>
          <a:stretch/>
        </p:blipFill>
        <p:spPr>
          <a:xfrm>
            <a:off x="-13101" y="0"/>
            <a:ext cx="1768517" cy="7102035"/>
          </a:xfrm>
          <a:prstGeom prst="rect">
            <a:avLst/>
          </a:prstGeom>
        </p:spPr>
      </p:pic>
      <p:pic>
        <p:nvPicPr>
          <p:cNvPr id="47" name="Imagen 46">
            <a:extLst>
              <a:ext uri="{FF2B5EF4-FFF2-40B4-BE49-F238E27FC236}">
                <a16:creationId xmlns:a16="http://schemas.microsoft.com/office/drawing/2014/main" id="{126B1C9A-20E1-9710-0E32-9DF7A81C8646}"/>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2132184" y="1356851"/>
            <a:ext cx="5519681" cy="5519681"/>
          </a:xfrm>
          <a:prstGeom prst="rect">
            <a:avLst/>
          </a:prstGeom>
        </p:spPr>
      </p:pic>
      <p:sp>
        <p:nvSpPr>
          <p:cNvPr id="2" name="Text 4">
            <a:extLst>
              <a:ext uri="{FF2B5EF4-FFF2-40B4-BE49-F238E27FC236}">
                <a16:creationId xmlns:a16="http://schemas.microsoft.com/office/drawing/2014/main" id="{3177F559-2585-8EEE-7AD2-CD1269D64639}"/>
              </a:ext>
            </a:extLst>
          </p:cNvPr>
          <p:cNvSpPr/>
          <p:nvPr/>
        </p:nvSpPr>
        <p:spPr>
          <a:xfrm>
            <a:off x="8540516" y="2612967"/>
            <a:ext cx="3001447" cy="346710"/>
          </a:xfrm>
          <a:prstGeom prst="rect">
            <a:avLst/>
          </a:prstGeom>
          <a:noFill/>
          <a:ln/>
        </p:spPr>
        <p:txBody>
          <a:bodyPr wrap="none" lIns="0" tIns="0" rIns="0" bIns="0" rtlCol="0" anchor="t"/>
          <a:lstStyle/>
          <a:p>
            <a:pPr marL="0" indent="0">
              <a:lnSpc>
                <a:spcPts val="2700"/>
              </a:lnSpc>
              <a:buNone/>
            </a:pPr>
            <a:r>
              <a:rPr lang="es-ES_tradnl" sz="1600" dirty="0">
                <a:solidFill>
                  <a:srgbClr val="808080"/>
                </a:solidFill>
                <a:latin typeface="Gotham" panose="02000504020000020004" pitchFamily="2" charset="0"/>
                <a:ea typeface="Sora Light" pitchFamily="34" charset="-122"/>
                <a:cs typeface="Sora Light" pitchFamily="34" charset="-120"/>
              </a:rPr>
              <a:t>Formación a evaluadores </a:t>
            </a:r>
          </a:p>
          <a:p>
            <a:pPr marL="0" indent="0">
              <a:lnSpc>
                <a:spcPts val="2700"/>
              </a:lnSpc>
              <a:buNone/>
            </a:pPr>
            <a:r>
              <a:rPr lang="es-ES_tradnl" sz="1600" dirty="0">
                <a:solidFill>
                  <a:srgbClr val="808080"/>
                </a:solidFill>
                <a:latin typeface="Gotham" panose="02000504020000020004" pitchFamily="2" charset="0"/>
                <a:ea typeface="Sora Light" pitchFamily="34" charset="-122"/>
                <a:cs typeface="Sora Light" pitchFamily="34" charset="-120"/>
              </a:rPr>
              <a:t>de la Junta de la CCC en entrevista </a:t>
            </a:r>
          </a:p>
          <a:p>
            <a:pPr marL="0" indent="0">
              <a:lnSpc>
                <a:spcPts val="2700"/>
              </a:lnSpc>
              <a:buNone/>
            </a:pPr>
            <a:r>
              <a:rPr lang="es-ES_tradnl" sz="1600" dirty="0">
                <a:solidFill>
                  <a:srgbClr val="808080"/>
                </a:solidFill>
                <a:latin typeface="Gotham" panose="02000504020000020004" pitchFamily="2" charset="0"/>
                <a:ea typeface="Sora Light" pitchFamily="34" charset="-122"/>
                <a:cs typeface="Sora Light" pitchFamily="34" charset="-120"/>
              </a:rPr>
              <a:t>por competencias.</a:t>
            </a:r>
            <a:endParaRPr lang="es-ES_tradnl" sz="1600" dirty="0">
              <a:solidFill>
                <a:srgbClr val="808080"/>
              </a:solidFill>
              <a:latin typeface="Gotham" panose="02000504020000020004" pitchFamily="2" charset="0"/>
            </a:endParaRPr>
          </a:p>
        </p:txBody>
      </p:sp>
    </p:spTree>
    <p:extLst>
      <p:ext uri="{BB962C8B-B14F-4D97-AF65-F5344CB8AC3E}">
        <p14:creationId xmlns:p14="http://schemas.microsoft.com/office/powerpoint/2010/main" val="36822766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arn(inVertical)">
                                      <p:cBhvr>
                                        <p:cTn id="7" dur="500"/>
                                        <p:tgtEl>
                                          <p:spTgt spid="2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barn(inVertical)">
                                      <p:cBhvr>
                                        <p:cTn id="10" dur="500"/>
                                        <p:tgtEl>
                                          <p:spTgt spid="20"/>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barn(inVertical)">
                                      <p:cBhvr>
                                        <p:cTn id="13" dur="500"/>
                                        <p:tgtEl>
                                          <p:spTgt spid="22"/>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barn(inVertical)">
                                      <p:cBhvr>
                                        <p:cTn id="16" dur="500"/>
                                        <p:tgtEl>
                                          <p:spTgt spid="24"/>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barn(inVertical)">
                                      <p:cBhvr>
                                        <p:cTn id="21" dur="500"/>
                                        <p:tgtEl>
                                          <p:spTgt spid="25"/>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barn(inVertical)">
                                      <p:cBhvr>
                                        <p:cTn id="24" dur="500"/>
                                        <p:tgtEl>
                                          <p:spTgt spid="26"/>
                                        </p:tgtEl>
                                      </p:cBhvr>
                                    </p:animEffect>
                                  </p:childTnLst>
                                </p:cTn>
                              </p:par>
                              <p:par>
                                <p:cTn id="25" presetID="16" presetClass="entr" presetSubtype="21" fill="hold" grpId="0" nodeType="with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barn(inVertical)">
                                      <p:cBhvr>
                                        <p:cTn id="27" dur="500"/>
                                        <p:tgtEl>
                                          <p:spTgt spid="27"/>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37"/>
                                        </p:tgtEl>
                                        <p:attrNameLst>
                                          <p:attrName>style.visibility</p:attrName>
                                        </p:attrNameLst>
                                      </p:cBhvr>
                                      <p:to>
                                        <p:strVal val="visible"/>
                                      </p:to>
                                    </p:set>
                                    <p:animEffect transition="in" filter="barn(inVertical)">
                                      <p:cBhvr>
                                        <p:cTn id="32" dur="500"/>
                                        <p:tgtEl>
                                          <p:spTgt spid="37"/>
                                        </p:tgtEl>
                                      </p:cBhvr>
                                    </p:animEffect>
                                  </p:childTnLst>
                                </p:cTn>
                              </p:par>
                              <p:par>
                                <p:cTn id="33" presetID="16" presetClass="entr" presetSubtype="21" fill="hold" grpId="0" nodeType="with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barn(inVertical)">
                                      <p:cBhvr>
                                        <p:cTn id="35" dur="500"/>
                                        <p:tgtEl>
                                          <p:spTgt spid="39"/>
                                        </p:tgtEl>
                                      </p:cBhvr>
                                    </p:animEffect>
                                  </p:childTnLst>
                                </p:cTn>
                              </p:par>
                              <p:par>
                                <p:cTn id="36" presetID="16" presetClass="entr" presetSubtype="21" fill="hold" grpId="0" nodeType="withEffect">
                                  <p:stCondLst>
                                    <p:cond delay="0"/>
                                  </p:stCondLst>
                                  <p:childTnLst>
                                    <p:set>
                                      <p:cBhvr>
                                        <p:cTn id="37" dur="1" fill="hold">
                                          <p:stCondLst>
                                            <p:cond delay="0"/>
                                          </p:stCondLst>
                                        </p:cTn>
                                        <p:tgtEl>
                                          <p:spTgt spid="33"/>
                                        </p:tgtEl>
                                        <p:attrNameLst>
                                          <p:attrName>style.visibility</p:attrName>
                                        </p:attrNameLst>
                                      </p:cBhvr>
                                      <p:to>
                                        <p:strVal val="visible"/>
                                      </p:to>
                                    </p:set>
                                    <p:animEffect transition="in" filter="barn(inVertical)">
                                      <p:cBhvr>
                                        <p:cTn id="38" dur="500"/>
                                        <p:tgtEl>
                                          <p:spTgt spid="33"/>
                                        </p:tgtEl>
                                      </p:cBhvr>
                                    </p:animEffect>
                                  </p:childTnLst>
                                </p:cTn>
                              </p:par>
                              <p:par>
                                <p:cTn id="39" presetID="16" presetClass="entr" presetSubtype="21" fill="hold" grpId="0" nodeType="withEffect">
                                  <p:stCondLst>
                                    <p:cond delay="0"/>
                                  </p:stCondLst>
                                  <p:childTnLst>
                                    <p:set>
                                      <p:cBhvr>
                                        <p:cTn id="40" dur="1" fill="hold">
                                          <p:stCondLst>
                                            <p:cond delay="0"/>
                                          </p:stCondLst>
                                        </p:cTn>
                                        <p:tgtEl>
                                          <p:spTgt spid="32"/>
                                        </p:tgtEl>
                                        <p:attrNameLst>
                                          <p:attrName>style.visibility</p:attrName>
                                        </p:attrNameLst>
                                      </p:cBhvr>
                                      <p:to>
                                        <p:strVal val="visible"/>
                                      </p:to>
                                    </p:set>
                                    <p:animEffect transition="in" filter="barn(inVertical)">
                                      <p:cBhvr>
                                        <p:cTn id="41" dur="500"/>
                                        <p:tgtEl>
                                          <p:spTgt spid="32"/>
                                        </p:tgtEl>
                                      </p:cBhvr>
                                    </p:animEffect>
                                  </p:childTnLst>
                                </p:cTn>
                              </p:par>
                            </p:childTnLst>
                          </p:cTn>
                        </p:par>
                      </p:childTnLst>
                    </p:cTn>
                  </p:par>
                  <p:par>
                    <p:cTn id="42" fill="hold">
                      <p:stCondLst>
                        <p:cond delay="indefinite"/>
                      </p:stCondLst>
                      <p:childTnLst>
                        <p:par>
                          <p:cTn id="43" fill="hold">
                            <p:stCondLst>
                              <p:cond delay="0"/>
                            </p:stCondLst>
                            <p:childTnLst>
                              <p:par>
                                <p:cTn id="44" presetID="16" presetClass="entr" presetSubtype="21" fill="hold" grpId="0" nodeType="clickEffect">
                                  <p:stCondLst>
                                    <p:cond delay="0"/>
                                  </p:stCondLst>
                                  <p:childTnLst>
                                    <p:set>
                                      <p:cBhvr>
                                        <p:cTn id="45" dur="1" fill="hold">
                                          <p:stCondLst>
                                            <p:cond delay="0"/>
                                          </p:stCondLst>
                                        </p:cTn>
                                        <p:tgtEl>
                                          <p:spTgt spid="43"/>
                                        </p:tgtEl>
                                        <p:attrNameLst>
                                          <p:attrName>style.visibility</p:attrName>
                                        </p:attrNameLst>
                                      </p:cBhvr>
                                      <p:to>
                                        <p:strVal val="visible"/>
                                      </p:to>
                                    </p:set>
                                    <p:animEffect transition="in" filter="barn(inVertical)">
                                      <p:cBhvr>
                                        <p:cTn id="46" dur="500"/>
                                        <p:tgtEl>
                                          <p:spTgt spid="43"/>
                                        </p:tgtEl>
                                      </p:cBhvr>
                                    </p:animEffect>
                                  </p:childTnLst>
                                </p:cTn>
                              </p:par>
                              <p:par>
                                <p:cTn id="47" presetID="16" presetClass="entr" presetSubtype="21" fill="hold" grpId="0" nodeType="withEffect">
                                  <p:stCondLst>
                                    <p:cond delay="0"/>
                                  </p:stCondLst>
                                  <p:childTnLst>
                                    <p:set>
                                      <p:cBhvr>
                                        <p:cTn id="48" dur="1" fill="hold">
                                          <p:stCondLst>
                                            <p:cond delay="0"/>
                                          </p:stCondLst>
                                        </p:cTn>
                                        <p:tgtEl>
                                          <p:spTgt spid="44"/>
                                        </p:tgtEl>
                                        <p:attrNameLst>
                                          <p:attrName>style.visibility</p:attrName>
                                        </p:attrNameLst>
                                      </p:cBhvr>
                                      <p:to>
                                        <p:strVal val="visible"/>
                                      </p:to>
                                    </p:set>
                                    <p:animEffect transition="in" filter="barn(inVertical)">
                                      <p:cBhvr>
                                        <p:cTn id="49" dur="500"/>
                                        <p:tgtEl>
                                          <p:spTgt spid="44"/>
                                        </p:tgtEl>
                                      </p:cBhvr>
                                    </p:animEffect>
                                  </p:childTnLst>
                                </p:cTn>
                              </p:par>
                              <p:par>
                                <p:cTn id="50" presetID="16" presetClass="entr" presetSubtype="21" fill="hold" grpId="0" nodeType="withEffect">
                                  <p:stCondLst>
                                    <p:cond delay="0"/>
                                  </p:stCondLst>
                                  <p:childTnLst>
                                    <p:set>
                                      <p:cBhvr>
                                        <p:cTn id="51" dur="1" fill="hold">
                                          <p:stCondLst>
                                            <p:cond delay="0"/>
                                          </p:stCondLst>
                                        </p:cTn>
                                        <p:tgtEl>
                                          <p:spTgt spid="42"/>
                                        </p:tgtEl>
                                        <p:attrNameLst>
                                          <p:attrName>style.visibility</p:attrName>
                                        </p:attrNameLst>
                                      </p:cBhvr>
                                      <p:to>
                                        <p:strVal val="visible"/>
                                      </p:to>
                                    </p:set>
                                    <p:animEffect transition="in" filter="barn(inVertical)">
                                      <p:cBhvr>
                                        <p:cTn id="52" dur="500"/>
                                        <p:tgtEl>
                                          <p:spTgt spid="42"/>
                                        </p:tgtEl>
                                      </p:cBhvr>
                                    </p:animEffect>
                                  </p:childTnLst>
                                </p:cTn>
                              </p:par>
                              <p:par>
                                <p:cTn id="53" presetID="16" presetClass="entr" presetSubtype="21" fill="hold" grpId="0" nodeType="withEffect">
                                  <p:stCondLst>
                                    <p:cond delay="0"/>
                                  </p:stCondLst>
                                  <p:childTnLst>
                                    <p:set>
                                      <p:cBhvr>
                                        <p:cTn id="54" dur="1" fill="hold">
                                          <p:stCondLst>
                                            <p:cond delay="0"/>
                                          </p:stCondLst>
                                        </p:cTn>
                                        <p:tgtEl>
                                          <p:spTgt spid="41"/>
                                        </p:tgtEl>
                                        <p:attrNameLst>
                                          <p:attrName>style.visibility</p:attrName>
                                        </p:attrNameLst>
                                      </p:cBhvr>
                                      <p:to>
                                        <p:strVal val="visible"/>
                                      </p:to>
                                    </p:set>
                                    <p:animEffect transition="in" filter="barn(inVertical)">
                                      <p:cBhvr>
                                        <p:cTn id="55" dur="500"/>
                                        <p:tgtEl>
                                          <p:spTgt spid="41"/>
                                        </p:tgtEl>
                                      </p:cBhvr>
                                    </p:animEffect>
                                  </p:childTnLst>
                                </p:cTn>
                              </p:par>
                              <p:par>
                                <p:cTn id="56" presetID="16" presetClass="entr" presetSubtype="21" fill="hold" grpId="0" nodeType="withEffect">
                                  <p:stCondLst>
                                    <p:cond delay="0"/>
                                  </p:stCondLst>
                                  <p:childTnLst>
                                    <p:set>
                                      <p:cBhvr>
                                        <p:cTn id="57" dur="1" fill="hold">
                                          <p:stCondLst>
                                            <p:cond delay="0"/>
                                          </p:stCondLst>
                                        </p:cTn>
                                        <p:tgtEl>
                                          <p:spTgt spid="2"/>
                                        </p:tgtEl>
                                        <p:attrNameLst>
                                          <p:attrName>style.visibility</p:attrName>
                                        </p:attrNameLst>
                                      </p:cBhvr>
                                      <p:to>
                                        <p:strVal val="visible"/>
                                      </p:to>
                                    </p:set>
                                    <p:animEffect transition="in" filter="barn(inVertical)">
                                      <p:cBhvr>
                                        <p:cTn id="5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2" grpId="0" animBg="1"/>
      <p:bldP spid="23" grpId="0" animBg="1"/>
      <p:bldP spid="24" grpId="0" animBg="1"/>
      <p:bldP spid="25" grpId="0" animBg="1"/>
      <p:bldP spid="26" grpId="0" animBg="1"/>
      <p:bldP spid="27" grpId="0" animBg="1"/>
      <p:bldP spid="32" grpId="0" animBg="1"/>
      <p:bldP spid="33" grpId="0" animBg="1"/>
      <p:bldP spid="37" grpId="0" animBg="1"/>
      <p:bldP spid="39" grpId="0" animBg="1"/>
      <p:bldP spid="41" grpId="0" animBg="1"/>
      <p:bldP spid="42" grpId="0" animBg="1"/>
      <p:bldP spid="43" grpId="0" animBg="1"/>
      <p:bldP spid="44" grpId="0" animBg="1"/>
      <p:bldP spid="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43D153-9EF3-B2E4-056D-C5C587FB7535}"/>
            </a:ext>
          </a:extLst>
        </p:cNvPr>
        <p:cNvGrpSpPr/>
        <p:nvPr/>
      </p:nvGrpSpPr>
      <p:grpSpPr>
        <a:xfrm>
          <a:off x="0" y="0"/>
          <a:ext cx="0" cy="0"/>
          <a:chOff x="0" y="0"/>
          <a:chExt cx="0" cy="0"/>
        </a:xfrm>
      </p:grpSpPr>
      <p:sp>
        <p:nvSpPr>
          <p:cNvPr id="5" name="CuadroTexto 4">
            <a:extLst>
              <a:ext uri="{FF2B5EF4-FFF2-40B4-BE49-F238E27FC236}">
                <a16:creationId xmlns:a16="http://schemas.microsoft.com/office/drawing/2014/main" id="{F8D862DC-15CF-F026-CD1D-3B4181BDDCFD}"/>
              </a:ext>
            </a:extLst>
          </p:cNvPr>
          <p:cNvSpPr txBox="1"/>
          <p:nvPr/>
        </p:nvSpPr>
        <p:spPr>
          <a:xfrm>
            <a:off x="3189269" y="1253780"/>
            <a:ext cx="7637758" cy="523220"/>
          </a:xfrm>
          <a:prstGeom prst="rect">
            <a:avLst/>
          </a:prstGeom>
          <a:noFill/>
        </p:spPr>
        <p:txBody>
          <a:bodyPr wrap="square">
            <a:spAutoFit/>
          </a:bodyPr>
          <a:lstStyle/>
          <a:p>
            <a:r>
              <a:rPr lang="es-ES" sz="2800" dirty="0">
                <a:solidFill>
                  <a:srgbClr val="951480"/>
                </a:solidFill>
                <a:latin typeface="Gotham Black" pitchFamily="50" charset="0"/>
              </a:rPr>
              <a:t>Ana María Saavedra</a:t>
            </a:r>
            <a:endParaRPr lang="es-CO" sz="2800" dirty="0">
              <a:solidFill>
                <a:srgbClr val="951480"/>
              </a:solidFill>
              <a:latin typeface="Gotham Black" pitchFamily="50" charset="0"/>
            </a:endParaRPr>
          </a:p>
        </p:txBody>
      </p:sp>
      <p:pic>
        <p:nvPicPr>
          <p:cNvPr id="6" name="Picture 1">
            <a:extLst>
              <a:ext uri="{FF2B5EF4-FFF2-40B4-BE49-F238E27FC236}">
                <a16:creationId xmlns:a16="http://schemas.microsoft.com/office/drawing/2014/main" id="{96C90422-017D-8144-FD64-7643BF45CC6D}"/>
              </a:ext>
            </a:extLst>
          </p:cNvPr>
          <p:cNvPicPr>
            <a:picLocks noChangeAspect="1"/>
          </p:cNvPicPr>
          <p:nvPr/>
        </p:nvPicPr>
        <p:blipFill rotWithShape="1">
          <a:blip r:embed="rId2"/>
          <a:srcRect t="26036" b="50487"/>
          <a:stretch/>
        </p:blipFill>
        <p:spPr>
          <a:xfrm>
            <a:off x="7571874" y="6083591"/>
            <a:ext cx="4734154" cy="774409"/>
          </a:xfrm>
          <a:prstGeom prst="rect">
            <a:avLst/>
          </a:prstGeom>
        </p:spPr>
      </p:pic>
      <p:pic>
        <p:nvPicPr>
          <p:cNvPr id="7" name="Picture 13">
            <a:extLst>
              <a:ext uri="{FF2B5EF4-FFF2-40B4-BE49-F238E27FC236}">
                <a16:creationId xmlns:a16="http://schemas.microsoft.com/office/drawing/2014/main" id="{6DCCC447-214E-743F-7EB3-BC208B56BC8A}"/>
              </a:ext>
            </a:extLst>
          </p:cNvPr>
          <p:cNvPicPr>
            <a:picLocks noChangeAspect="1"/>
          </p:cNvPicPr>
          <p:nvPr/>
        </p:nvPicPr>
        <p:blipFill>
          <a:blip r:embed="rId3"/>
          <a:stretch>
            <a:fillRect/>
          </a:stretch>
        </p:blipFill>
        <p:spPr>
          <a:xfrm>
            <a:off x="7914357" y="145302"/>
            <a:ext cx="4049187" cy="627585"/>
          </a:xfrm>
          <a:prstGeom prst="rect">
            <a:avLst/>
          </a:prstGeom>
        </p:spPr>
      </p:pic>
      <p:sp>
        <p:nvSpPr>
          <p:cNvPr id="2" name="Título 1">
            <a:extLst>
              <a:ext uri="{FF2B5EF4-FFF2-40B4-BE49-F238E27FC236}">
                <a16:creationId xmlns:a16="http://schemas.microsoft.com/office/drawing/2014/main" id="{22D217DA-07AA-313F-AE74-3E915B2BE161}"/>
              </a:ext>
            </a:extLst>
          </p:cNvPr>
          <p:cNvSpPr txBox="1">
            <a:spLocks/>
          </p:cNvSpPr>
          <p:nvPr/>
        </p:nvSpPr>
        <p:spPr>
          <a:xfrm>
            <a:off x="289100" y="179595"/>
            <a:ext cx="6616667" cy="878106"/>
          </a:xfrm>
          <a:prstGeom prst="rect">
            <a:avLst/>
          </a:prstGeom>
        </p:spPr>
        <p:txBody>
          <a:bodyP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CO" sz="4000" b="1">
                <a:solidFill>
                  <a:srgbClr val="008081"/>
                </a:solidFill>
                <a:latin typeface="Gotham Black" panose="02000504050000020004" pitchFamily="2" charset="0"/>
                <a:ea typeface="+mn-ea"/>
                <a:cs typeface="+mn-cs"/>
              </a:rPr>
              <a:t>Equipo de Consultoría  </a:t>
            </a:r>
          </a:p>
        </p:txBody>
      </p:sp>
      <p:pic>
        <p:nvPicPr>
          <p:cNvPr id="9" name="Imagen 8">
            <a:extLst>
              <a:ext uri="{FF2B5EF4-FFF2-40B4-BE49-F238E27FC236}">
                <a16:creationId xmlns:a16="http://schemas.microsoft.com/office/drawing/2014/main" id="{19B0B49F-C3EA-D310-718C-770CEF12AC68}"/>
              </a:ext>
            </a:extLst>
          </p:cNvPr>
          <p:cNvPicPr>
            <a:picLocks noChangeAspect="1"/>
          </p:cNvPicPr>
          <p:nvPr/>
        </p:nvPicPr>
        <p:blipFill>
          <a:blip r:embed="rId4"/>
          <a:srcRect r="4544"/>
          <a:stretch/>
        </p:blipFill>
        <p:spPr>
          <a:xfrm>
            <a:off x="643476" y="1489445"/>
            <a:ext cx="1853829" cy="1923629"/>
          </a:xfrm>
          <a:prstGeom prst="ellipse">
            <a:avLst/>
          </a:prstGeom>
          <a:ln w="57150" cap="sq">
            <a:solidFill>
              <a:srgbClr val="9E248C"/>
            </a:solidFill>
            <a:miter lim="800000"/>
          </a:ln>
          <a:effectLst/>
        </p:spPr>
      </p:pic>
      <p:sp>
        <p:nvSpPr>
          <p:cNvPr id="12" name="CuadroTexto 11">
            <a:extLst>
              <a:ext uri="{FF2B5EF4-FFF2-40B4-BE49-F238E27FC236}">
                <a16:creationId xmlns:a16="http://schemas.microsoft.com/office/drawing/2014/main" id="{DC76094B-1DC8-0B93-67EB-FDE72A8D0D1B}"/>
              </a:ext>
            </a:extLst>
          </p:cNvPr>
          <p:cNvSpPr txBox="1"/>
          <p:nvPr/>
        </p:nvSpPr>
        <p:spPr>
          <a:xfrm>
            <a:off x="3189270" y="1973079"/>
            <a:ext cx="8359254" cy="1762021"/>
          </a:xfrm>
          <a:prstGeom prst="rect">
            <a:avLst/>
          </a:prstGeom>
          <a:noFill/>
        </p:spPr>
        <p:txBody>
          <a:bodyPr wrap="square">
            <a:spAutoFit/>
          </a:bodyPr>
          <a:lstStyle/>
          <a:p>
            <a:pPr algn="just"/>
            <a:r>
              <a:rPr lang="es-CO" sz="1550" b="0" i="0" u="none" strike="noStrike" baseline="0">
                <a:solidFill>
                  <a:srgbClr val="767070"/>
                </a:solidFill>
                <a:latin typeface="Gotham" panose="02000504020000020004" pitchFamily="2" charset="0"/>
              </a:rPr>
              <a:t>Psicóloga - Universidad Javeriana; </a:t>
            </a:r>
            <a:r>
              <a:rPr lang="es-MX" sz="1550" b="0" i="0" u="none" strike="noStrike" baseline="0">
                <a:solidFill>
                  <a:srgbClr val="767070"/>
                </a:solidFill>
                <a:latin typeface="Gotham" panose="02000504020000020004" pitchFamily="2" charset="0"/>
              </a:rPr>
              <a:t>Especialista en Gestión Humana - Universidad Icesi y Coach Profesional y ejecutivo INILID.</a:t>
            </a:r>
          </a:p>
          <a:p>
            <a:pPr algn="just"/>
            <a:r>
              <a:rPr lang="es-MX" sz="1550" b="0" i="0" u="none" strike="noStrike" baseline="0">
                <a:solidFill>
                  <a:srgbClr val="767070"/>
                </a:solidFill>
                <a:latin typeface="Gotham" panose="02000504020000020004" pitchFamily="2" charset="0"/>
              </a:rPr>
              <a:t>Socia y fundadora de Gerencia Selecta con experiencia de 30 años en procesos de identificación de talento y desarrollo organizacional.</a:t>
            </a:r>
          </a:p>
          <a:p>
            <a:pPr algn="just"/>
            <a:r>
              <a:rPr lang="es-MX" sz="1550" b="0" i="0" u="none" strike="noStrike" baseline="0">
                <a:solidFill>
                  <a:srgbClr val="767070"/>
                </a:solidFill>
                <a:latin typeface="Gotham" panose="02000504020000020004" pitchFamily="2" charset="0"/>
              </a:rPr>
              <a:t>Hace parte de la sexta promoción de Liderazgo de Mujeres en Juntas Directivas con el Colegio de Estudios Superiores de Administración – CESA.</a:t>
            </a:r>
          </a:p>
          <a:p>
            <a:pPr algn="just"/>
            <a:r>
              <a:rPr lang="es-MX" sz="1550" b="0" i="0" u="none" strike="noStrike" baseline="0">
                <a:solidFill>
                  <a:srgbClr val="767070"/>
                </a:solidFill>
                <a:latin typeface="Gotham" panose="02000504020000020004" pitchFamily="2" charset="0"/>
              </a:rPr>
              <a:t>Miembro activo del comité estratégico de Talento Humano de la ANDI</a:t>
            </a:r>
            <a:endParaRPr lang="es-CO" sz="1550">
              <a:latin typeface="Gotham" panose="02000504020000020004" pitchFamily="2" charset="0"/>
            </a:endParaRPr>
          </a:p>
        </p:txBody>
      </p:sp>
      <p:pic>
        <p:nvPicPr>
          <p:cNvPr id="14" name="Imagen 13">
            <a:extLst>
              <a:ext uri="{FF2B5EF4-FFF2-40B4-BE49-F238E27FC236}">
                <a16:creationId xmlns:a16="http://schemas.microsoft.com/office/drawing/2014/main" id="{62D6E190-BE06-3AAA-5D6F-03B79BA3CF3D}"/>
              </a:ext>
            </a:extLst>
          </p:cNvPr>
          <p:cNvPicPr>
            <a:picLocks noChangeAspect="1"/>
          </p:cNvPicPr>
          <p:nvPr/>
        </p:nvPicPr>
        <p:blipFill>
          <a:blip r:embed="rId5"/>
          <a:srcRect r="4604"/>
          <a:stretch/>
        </p:blipFill>
        <p:spPr>
          <a:xfrm>
            <a:off x="590612" y="4065564"/>
            <a:ext cx="1877161" cy="2040817"/>
          </a:xfrm>
          <a:prstGeom prst="ellipse">
            <a:avLst/>
          </a:prstGeom>
          <a:ln w="57150" cap="sq">
            <a:solidFill>
              <a:srgbClr val="9E248C"/>
            </a:solidFill>
            <a:miter lim="800000"/>
          </a:ln>
          <a:effectLst/>
        </p:spPr>
      </p:pic>
      <p:sp>
        <p:nvSpPr>
          <p:cNvPr id="16" name="CuadroTexto 15">
            <a:extLst>
              <a:ext uri="{FF2B5EF4-FFF2-40B4-BE49-F238E27FC236}">
                <a16:creationId xmlns:a16="http://schemas.microsoft.com/office/drawing/2014/main" id="{9CD5E3E5-4C42-5AA2-BF9F-6CE5433053DC}"/>
              </a:ext>
            </a:extLst>
          </p:cNvPr>
          <p:cNvSpPr txBox="1"/>
          <p:nvPr/>
        </p:nvSpPr>
        <p:spPr>
          <a:xfrm>
            <a:off x="3189269" y="4564604"/>
            <a:ext cx="8359254" cy="1284967"/>
          </a:xfrm>
          <a:prstGeom prst="rect">
            <a:avLst/>
          </a:prstGeom>
          <a:noFill/>
        </p:spPr>
        <p:txBody>
          <a:bodyPr wrap="square">
            <a:spAutoFit/>
          </a:bodyPr>
          <a:lstStyle/>
          <a:p>
            <a:pPr algn="just"/>
            <a:r>
              <a:rPr lang="es-MX" sz="1550" b="0" i="0" u="none" strike="noStrike" baseline="0">
                <a:solidFill>
                  <a:srgbClr val="767070"/>
                </a:solidFill>
                <a:latin typeface="Gotham" panose="02000504020000020004" pitchFamily="2" charset="0"/>
              </a:rPr>
              <a:t>Ingeniera Industrial, especialista en mercadeo; </a:t>
            </a:r>
            <a:r>
              <a:rPr lang="es-CO" sz="1550" b="0" i="0" u="none" strike="noStrike" baseline="0">
                <a:solidFill>
                  <a:srgbClr val="767070"/>
                </a:solidFill>
                <a:latin typeface="Gotham" panose="02000504020000020004" pitchFamily="2" charset="0"/>
              </a:rPr>
              <a:t>Gerente y Socia de Gerencia Selecta.</a:t>
            </a:r>
          </a:p>
          <a:p>
            <a:pPr algn="just"/>
            <a:r>
              <a:rPr lang="es-MX" sz="1550" b="0" i="0" u="none" strike="noStrike" baseline="0">
                <a:solidFill>
                  <a:srgbClr val="767070"/>
                </a:solidFill>
                <a:latin typeface="Gotham" panose="02000504020000020004" pitchFamily="2" charset="0"/>
              </a:rPr>
              <a:t>Experiencia de más de 26 años liderando organizaciones y equipos en mercados </a:t>
            </a:r>
            <a:r>
              <a:rPr lang="es-MX" sz="1550" b="0" i="0" u="none" strike="noStrike" baseline="0" err="1">
                <a:solidFill>
                  <a:srgbClr val="767070"/>
                </a:solidFill>
                <a:latin typeface="Gotham" panose="02000504020000020004" pitchFamily="2" charset="0"/>
              </a:rPr>
              <a:t>Latam</a:t>
            </a:r>
            <a:r>
              <a:rPr lang="es-MX" sz="1550" b="0" i="0" u="none" strike="noStrike" baseline="0">
                <a:solidFill>
                  <a:srgbClr val="767070"/>
                </a:solidFill>
                <a:latin typeface="Gotham" panose="02000504020000020004" pitchFamily="2" charset="0"/>
              </a:rPr>
              <a:t> como Colombia, Venezuela, Republica Dominicana, Argentina y Chile. </a:t>
            </a:r>
          </a:p>
          <a:p>
            <a:pPr algn="just"/>
            <a:r>
              <a:rPr lang="es-MX" sz="1550" b="0" i="0" u="none" strike="noStrike" baseline="0">
                <a:solidFill>
                  <a:srgbClr val="767070"/>
                </a:solidFill>
                <a:latin typeface="Gotham" panose="02000504020000020004" pitchFamily="2" charset="0"/>
              </a:rPr>
              <a:t>Desde hace 10 años ha focalizado su experiencia en consultoría en Talento Humano de alto perfiles, impulsando el crecimiento y desarrollo de las organizaciones.</a:t>
            </a:r>
            <a:endParaRPr lang="es-CO" sz="1550">
              <a:latin typeface="Gotham" panose="02000504020000020004" pitchFamily="2" charset="0"/>
            </a:endParaRPr>
          </a:p>
        </p:txBody>
      </p:sp>
      <p:sp>
        <p:nvSpPr>
          <p:cNvPr id="17" name="CuadroTexto 16">
            <a:extLst>
              <a:ext uri="{FF2B5EF4-FFF2-40B4-BE49-F238E27FC236}">
                <a16:creationId xmlns:a16="http://schemas.microsoft.com/office/drawing/2014/main" id="{853F0A05-6569-A849-C1BE-FFB85B1AB2F6}"/>
              </a:ext>
            </a:extLst>
          </p:cNvPr>
          <p:cNvSpPr txBox="1"/>
          <p:nvPr/>
        </p:nvSpPr>
        <p:spPr>
          <a:xfrm>
            <a:off x="3189269" y="4043463"/>
            <a:ext cx="7637758" cy="523220"/>
          </a:xfrm>
          <a:prstGeom prst="rect">
            <a:avLst/>
          </a:prstGeom>
          <a:noFill/>
        </p:spPr>
        <p:txBody>
          <a:bodyPr wrap="square">
            <a:spAutoFit/>
          </a:bodyPr>
          <a:lstStyle/>
          <a:p>
            <a:r>
              <a:rPr lang="es-ES" sz="2800" dirty="0">
                <a:solidFill>
                  <a:srgbClr val="951480"/>
                </a:solidFill>
                <a:latin typeface="Gotham Black" pitchFamily="50" charset="0"/>
              </a:rPr>
              <a:t>María Carolina Henao Cobo</a:t>
            </a:r>
            <a:endParaRPr lang="es-CO" sz="2800" dirty="0">
              <a:solidFill>
                <a:srgbClr val="951480"/>
              </a:solidFill>
              <a:latin typeface="Gotham Black" pitchFamily="50" charset="0"/>
            </a:endParaRPr>
          </a:p>
        </p:txBody>
      </p:sp>
    </p:spTree>
    <p:extLst>
      <p:ext uri="{BB962C8B-B14F-4D97-AF65-F5344CB8AC3E}">
        <p14:creationId xmlns:p14="http://schemas.microsoft.com/office/powerpoint/2010/main" val="8264484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43D153-9EF3-B2E4-056D-C5C587FB7535}"/>
            </a:ext>
          </a:extLst>
        </p:cNvPr>
        <p:cNvGrpSpPr/>
        <p:nvPr/>
      </p:nvGrpSpPr>
      <p:grpSpPr>
        <a:xfrm>
          <a:off x="0" y="0"/>
          <a:ext cx="0" cy="0"/>
          <a:chOff x="0" y="0"/>
          <a:chExt cx="0" cy="0"/>
        </a:xfrm>
      </p:grpSpPr>
      <p:sp>
        <p:nvSpPr>
          <p:cNvPr id="3" name="CuadroTexto 2">
            <a:extLst>
              <a:ext uri="{FF2B5EF4-FFF2-40B4-BE49-F238E27FC236}">
                <a16:creationId xmlns:a16="http://schemas.microsoft.com/office/drawing/2014/main" id="{AFEB092B-AE52-C85A-47C8-4D8D0569DC3B}"/>
              </a:ext>
            </a:extLst>
          </p:cNvPr>
          <p:cNvSpPr txBox="1"/>
          <p:nvPr/>
        </p:nvSpPr>
        <p:spPr>
          <a:xfrm>
            <a:off x="3335798" y="1590177"/>
            <a:ext cx="8614463" cy="2631490"/>
          </a:xfrm>
          <a:prstGeom prst="rect">
            <a:avLst/>
          </a:prstGeom>
          <a:noFill/>
        </p:spPr>
        <p:txBody>
          <a:bodyPr wrap="square" lIns="91440" tIns="45720" rIns="91440" bIns="45720" anchor="t">
            <a:spAutoFit/>
          </a:bodyPr>
          <a:lstStyle/>
          <a:p>
            <a:pPr algn="just"/>
            <a:r>
              <a:rPr lang="es-CO" sz="1500" dirty="0">
                <a:solidFill>
                  <a:srgbClr val="757070"/>
                </a:solidFill>
                <a:latin typeface="Gotham" panose="02000504020000020004" pitchFamily="2" charset="0"/>
              </a:rPr>
              <a:t>​</a:t>
            </a:r>
            <a:r>
              <a:rPr lang="es-MX" sz="1500" b="0" i="0" u="none" strike="noStrike" baseline="0" dirty="0">
                <a:solidFill>
                  <a:srgbClr val="808080"/>
                </a:solidFill>
                <a:latin typeface="Gotham" panose="02000504020000020004" pitchFamily="2" charset="0"/>
              </a:rPr>
              <a:t>Ingeniera Industrial de la Universidad Javeriana, con estudios en Alta Gerencia de la Universidad de los Andes/San Buenaventura, y coach certificada en Coaching Consciente de la Escuela CBC de Fred Kofman (Argentina).</a:t>
            </a:r>
          </a:p>
          <a:p>
            <a:pPr algn="just"/>
            <a:r>
              <a:rPr lang="es-MX" sz="1500" b="0" i="0" u="none" strike="noStrike" baseline="0" dirty="0">
                <a:solidFill>
                  <a:srgbClr val="808080"/>
                </a:solidFill>
                <a:latin typeface="Gotham" panose="02000504020000020004" pitchFamily="2" charset="0"/>
              </a:rPr>
              <a:t>Con experiencia de más de 25 años en Carvajal S.A. ocupando cargos a nivel global, entre ellos, Vicepresidente Corporativa de Gestión Humana, Directora Corporativa de Eficiencia Operacional, Directora Corporativa Estrategia, Gerente Global Gestión Organizacional, Gerente General, Gerente de mercadeo entre otros.</a:t>
            </a:r>
          </a:p>
          <a:p>
            <a:pPr algn="just"/>
            <a:r>
              <a:rPr lang="es-MX" sz="1500" b="0" i="0" u="none" strike="noStrike" baseline="0" dirty="0">
                <a:solidFill>
                  <a:srgbClr val="808080"/>
                </a:solidFill>
                <a:latin typeface="Gotham" panose="02000504020000020004" pitchFamily="2" charset="0"/>
              </a:rPr>
              <a:t>Actualmente se desempeña como coach ejecutiva, consultora y mentora en procesos de Gestión Humana (cultura, desarrollo, sucesión, desempeño) y como facilitadora de programas de formación en Liderazgo Consciente y Desarrollo de Equipos de alto rendimiento.</a:t>
            </a:r>
            <a:endParaRPr lang="es-CO" sz="1500" dirty="0">
              <a:solidFill>
                <a:srgbClr val="757070"/>
              </a:solidFill>
              <a:latin typeface="Gotham" panose="02000504020000020004" pitchFamily="2" charset="0"/>
            </a:endParaRPr>
          </a:p>
        </p:txBody>
      </p:sp>
      <p:sp>
        <p:nvSpPr>
          <p:cNvPr id="5" name="CuadroTexto 4">
            <a:extLst>
              <a:ext uri="{FF2B5EF4-FFF2-40B4-BE49-F238E27FC236}">
                <a16:creationId xmlns:a16="http://schemas.microsoft.com/office/drawing/2014/main" id="{F8D862DC-15CF-F026-CD1D-3B4181BDDCFD}"/>
              </a:ext>
            </a:extLst>
          </p:cNvPr>
          <p:cNvSpPr txBox="1"/>
          <p:nvPr/>
        </p:nvSpPr>
        <p:spPr>
          <a:xfrm>
            <a:off x="3281256" y="947339"/>
            <a:ext cx="7239146" cy="523220"/>
          </a:xfrm>
          <a:prstGeom prst="rect">
            <a:avLst/>
          </a:prstGeom>
          <a:noFill/>
        </p:spPr>
        <p:txBody>
          <a:bodyPr wrap="square">
            <a:spAutoFit/>
          </a:bodyPr>
          <a:lstStyle/>
          <a:p>
            <a:r>
              <a:rPr lang="es-ES" sz="2800" dirty="0">
                <a:solidFill>
                  <a:srgbClr val="951480"/>
                </a:solidFill>
                <a:latin typeface="Gotham Black" pitchFamily="50" charset="0"/>
              </a:rPr>
              <a:t>Juliana Gutiérrez</a:t>
            </a:r>
            <a:endParaRPr lang="es-CO" sz="2800" dirty="0">
              <a:solidFill>
                <a:srgbClr val="951480"/>
              </a:solidFill>
              <a:latin typeface="Gotham Black" pitchFamily="50" charset="0"/>
            </a:endParaRPr>
          </a:p>
        </p:txBody>
      </p:sp>
      <p:pic>
        <p:nvPicPr>
          <p:cNvPr id="6" name="Picture 1">
            <a:extLst>
              <a:ext uri="{FF2B5EF4-FFF2-40B4-BE49-F238E27FC236}">
                <a16:creationId xmlns:a16="http://schemas.microsoft.com/office/drawing/2014/main" id="{96C90422-017D-8144-FD64-7643BF45CC6D}"/>
              </a:ext>
            </a:extLst>
          </p:cNvPr>
          <p:cNvPicPr>
            <a:picLocks noChangeAspect="1"/>
          </p:cNvPicPr>
          <p:nvPr/>
        </p:nvPicPr>
        <p:blipFill rotWithShape="1">
          <a:blip r:embed="rId2"/>
          <a:srcRect t="26036" b="50487"/>
          <a:stretch/>
        </p:blipFill>
        <p:spPr>
          <a:xfrm>
            <a:off x="7571874" y="6083591"/>
            <a:ext cx="4734154" cy="774409"/>
          </a:xfrm>
          <a:prstGeom prst="rect">
            <a:avLst/>
          </a:prstGeom>
        </p:spPr>
      </p:pic>
      <p:pic>
        <p:nvPicPr>
          <p:cNvPr id="7" name="Picture 13">
            <a:extLst>
              <a:ext uri="{FF2B5EF4-FFF2-40B4-BE49-F238E27FC236}">
                <a16:creationId xmlns:a16="http://schemas.microsoft.com/office/drawing/2014/main" id="{6DCCC447-214E-743F-7EB3-BC208B56BC8A}"/>
              </a:ext>
            </a:extLst>
          </p:cNvPr>
          <p:cNvPicPr>
            <a:picLocks noChangeAspect="1"/>
          </p:cNvPicPr>
          <p:nvPr/>
        </p:nvPicPr>
        <p:blipFill>
          <a:blip r:embed="rId3"/>
          <a:stretch>
            <a:fillRect/>
          </a:stretch>
        </p:blipFill>
        <p:spPr>
          <a:xfrm>
            <a:off x="7853713" y="93794"/>
            <a:ext cx="4049187" cy="627585"/>
          </a:xfrm>
          <a:prstGeom prst="rect">
            <a:avLst/>
          </a:prstGeom>
        </p:spPr>
      </p:pic>
      <p:pic>
        <p:nvPicPr>
          <p:cNvPr id="4" name="Picture 4" descr="Profile photo of Juliana Gutierrez Rodriguez">
            <a:extLst>
              <a:ext uri="{FF2B5EF4-FFF2-40B4-BE49-F238E27FC236}">
                <a16:creationId xmlns:a16="http://schemas.microsoft.com/office/drawing/2014/main" id="{86E5EEE1-03F7-77FE-C7FC-467D084CA03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9661" y="1143418"/>
            <a:ext cx="2057868" cy="2171338"/>
          </a:xfrm>
          <a:prstGeom prst="ellipse">
            <a:avLst/>
          </a:prstGeom>
          <a:ln w="57150" cap="sq">
            <a:solidFill>
              <a:srgbClr val="9E248C"/>
            </a:solidFill>
            <a:miter lim="800000"/>
          </a:ln>
          <a:effectLst/>
          <a:extLst>
            <a:ext uri="{909E8E84-426E-40DD-AFC4-6F175D3DCCD1}">
              <a14:hiddenFill xmlns:a14="http://schemas.microsoft.com/office/drawing/2010/main">
                <a:solidFill>
                  <a:srgbClr val="FFFFFF"/>
                </a:solidFill>
              </a14:hiddenFill>
            </a:ext>
          </a:extLst>
        </p:spPr>
      </p:pic>
      <p:sp>
        <p:nvSpPr>
          <p:cNvPr id="2" name="Título 1">
            <a:extLst>
              <a:ext uri="{FF2B5EF4-FFF2-40B4-BE49-F238E27FC236}">
                <a16:creationId xmlns:a16="http://schemas.microsoft.com/office/drawing/2014/main" id="{22D217DA-07AA-313F-AE74-3E915B2BE161}"/>
              </a:ext>
            </a:extLst>
          </p:cNvPr>
          <p:cNvSpPr txBox="1">
            <a:spLocks/>
          </p:cNvSpPr>
          <p:nvPr/>
        </p:nvSpPr>
        <p:spPr>
          <a:xfrm>
            <a:off x="289100" y="179595"/>
            <a:ext cx="6302769" cy="878106"/>
          </a:xfrm>
          <a:prstGeom prst="rect">
            <a:avLst/>
          </a:prstGeom>
        </p:spPr>
        <p:txBody>
          <a:bodyP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CO" sz="4000" b="1" dirty="0">
                <a:solidFill>
                  <a:srgbClr val="008081"/>
                </a:solidFill>
                <a:latin typeface="Gotham Black" panose="02000504050000020004" pitchFamily="2" charset="0"/>
                <a:ea typeface="+mn-ea"/>
                <a:cs typeface="+mn-cs"/>
              </a:rPr>
              <a:t>Equipo de Consultoría  </a:t>
            </a:r>
          </a:p>
        </p:txBody>
      </p:sp>
      <p:sp>
        <p:nvSpPr>
          <p:cNvPr id="8" name="Rectángulo: esquinas redondeadas 19">
            <a:extLst>
              <a:ext uri="{FF2B5EF4-FFF2-40B4-BE49-F238E27FC236}">
                <a16:creationId xmlns:a16="http://schemas.microsoft.com/office/drawing/2014/main" id="{5D3D07ED-A810-C668-C4FD-CAB006243BC9}"/>
              </a:ext>
            </a:extLst>
          </p:cNvPr>
          <p:cNvSpPr/>
          <p:nvPr/>
        </p:nvSpPr>
        <p:spPr>
          <a:xfrm>
            <a:off x="3265936" y="4280912"/>
            <a:ext cx="5198545" cy="67514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r>
              <a:rPr lang="es-419" sz="2800" dirty="0">
                <a:solidFill>
                  <a:srgbClr val="951480"/>
                </a:solidFill>
                <a:latin typeface="Gotham Black" pitchFamily="50" charset="0"/>
                <a:sym typeface="Montserrat"/>
              </a:rPr>
              <a:t>Maria Ximena Ocampo</a:t>
            </a:r>
            <a:endParaRPr lang="es-ES" sz="2800" dirty="0">
              <a:solidFill>
                <a:srgbClr val="951480"/>
              </a:solidFill>
              <a:latin typeface="Gotham Black" pitchFamily="50" charset="0"/>
            </a:endParaRPr>
          </a:p>
        </p:txBody>
      </p:sp>
      <p:sp>
        <p:nvSpPr>
          <p:cNvPr id="9" name="CuadroTexto 8">
            <a:extLst>
              <a:ext uri="{FF2B5EF4-FFF2-40B4-BE49-F238E27FC236}">
                <a16:creationId xmlns:a16="http://schemas.microsoft.com/office/drawing/2014/main" id="{A960FAEF-44A7-8DBB-A2E7-60A8232AEEC5}"/>
              </a:ext>
            </a:extLst>
          </p:cNvPr>
          <p:cNvSpPr txBox="1"/>
          <p:nvPr/>
        </p:nvSpPr>
        <p:spPr>
          <a:xfrm>
            <a:off x="3335798" y="4907338"/>
            <a:ext cx="8567102" cy="1377749"/>
          </a:xfrm>
          <a:prstGeom prst="rect">
            <a:avLst/>
          </a:prstGeom>
          <a:noFill/>
        </p:spPr>
        <p:txBody>
          <a:bodyPr wrap="square" lIns="91440" tIns="45720" rIns="91440" bIns="45720" anchor="t">
            <a:spAutoFit/>
          </a:bodyPr>
          <a:lstStyle/>
          <a:p>
            <a:pPr algn="just">
              <a:lnSpc>
                <a:spcPct val="114000"/>
              </a:lnSpc>
              <a:spcBef>
                <a:spcPts val="1200"/>
              </a:spcBef>
              <a:spcAft>
                <a:spcPts val="1200"/>
              </a:spcAft>
            </a:pPr>
            <a:r>
              <a:rPr lang="es-CO" sz="1500" dirty="0">
                <a:solidFill>
                  <a:srgbClr val="757070"/>
                </a:solidFill>
                <a:latin typeface="Gotham" panose="02000504020000020004" pitchFamily="2" charset="0"/>
              </a:rPr>
              <a:t>Psicóloga Bilingüe, </a:t>
            </a:r>
            <a:r>
              <a:rPr lang="es-ES" sz="1500" dirty="0">
                <a:solidFill>
                  <a:srgbClr val="757070"/>
                </a:solidFill>
                <a:latin typeface="Gotham" panose="02000504020000020004" pitchFamily="2" charset="0"/>
                <a:sym typeface="Montserrat"/>
              </a:rPr>
              <a:t>con más de 20 años de experiencia liderando procesos de Selección e identificación de talento en compañías nacionales e internacionales. Experta en Selección de roles a nivel directivos. María Ximena  ha localizado talento para posiciones de primer y segundo nivel, para empresas nacionales, transnacionales y multinacionales con excelentes resultados y efectividad,.</a:t>
            </a:r>
            <a:endParaRPr lang="es-CO" sz="1500" dirty="0">
              <a:solidFill>
                <a:srgbClr val="757070"/>
              </a:solidFill>
              <a:latin typeface="Gotham" panose="02000504020000020004" pitchFamily="2" charset="0"/>
            </a:endParaRPr>
          </a:p>
        </p:txBody>
      </p:sp>
      <p:pic>
        <p:nvPicPr>
          <p:cNvPr id="10" name="Imagen 9">
            <a:extLst>
              <a:ext uri="{FF2B5EF4-FFF2-40B4-BE49-F238E27FC236}">
                <a16:creationId xmlns:a16="http://schemas.microsoft.com/office/drawing/2014/main" id="{3C242369-B936-26E2-B5FB-12151D863685}"/>
              </a:ext>
            </a:extLst>
          </p:cNvPr>
          <p:cNvPicPr>
            <a:picLocks noChangeAspect="1"/>
          </p:cNvPicPr>
          <p:nvPr/>
        </p:nvPicPr>
        <p:blipFill rotWithShape="1">
          <a:blip r:embed="rId5">
            <a:extLst>
              <a:ext uri="{28A0092B-C50C-407E-A947-70E740481C1C}">
                <a14:useLocalDpi xmlns:a14="http://schemas.microsoft.com/office/drawing/2010/main" val="0"/>
              </a:ext>
            </a:extLst>
          </a:blip>
          <a:srcRect l="9672" t="5921" r="11673" b="8373"/>
          <a:stretch/>
        </p:blipFill>
        <p:spPr>
          <a:xfrm>
            <a:off x="749661" y="4221667"/>
            <a:ext cx="2057868" cy="2171338"/>
          </a:xfrm>
          <a:prstGeom prst="ellipse">
            <a:avLst/>
          </a:prstGeom>
          <a:ln w="57150" cap="sq">
            <a:solidFill>
              <a:srgbClr val="9E248C"/>
            </a:solidFill>
            <a:miter lim="800000"/>
          </a:ln>
          <a:effectLst/>
        </p:spPr>
      </p:pic>
    </p:spTree>
    <p:extLst>
      <p:ext uri="{BB962C8B-B14F-4D97-AF65-F5344CB8AC3E}">
        <p14:creationId xmlns:p14="http://schemas.microsoft.com/office/powerpoint/2010/main" val="37044553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D0B2FDC-A4EB-45AE-A7ED-4C1E7F8DDDAB}"/>
              </a:ext>
            </a:extLst>
          </p:cNvPr>
          <p:cNvSpPr>
            <a:spLocks noGrp="1"/>
          </p:cNvSpPr>
          <p:nvPr>
            <p:ph type="title"/>
          </p:nvPr>
        </p:nvSpPr>
        <p:spPr>
          <a:xfrm>
            <a:off x="289100" y="179595"/>
            <a:ext cx="7612954" cy="878106"/>
          </a:xfrm>
        </p:spPr>
        <p:txBody>
          <a:bodyPr>
            <a:normAutofit/>
          </a:bodyPr>
          <a:lstStyle/>
          <a:p>
            <a:r>
              <a:rPr lang="es-CO" sz="3600" b="1" dirty="0">
                <a:solidFill>
                  <a:srgbClr val="008081"/>
                </a:solidFill>
                <a:latin typeface="Gotham Black" panose="02000504050000020004" pitchFamily="2" charset="0"/>
                <a:ea typeface="+mn-ea"/>
                <a:cs typeface="+mn-cs"/>
              </a:rPr>
              <a:t>Equipo de Consultoría  </a:t>
            </a:r>
          </a:p>
        </p:txBody>
      </p:sp>
      <p:pic>
        <p:nvPicPr>
          <p:cNvPr id="3" name="Picture 36">
            <a:extLst>
              <a:ext uri="{FF2B5EF4-FFF2-40B4-BE49-F238E27FC236}">
                <a16:creationId xmlns:a16="http://schemas.microsoft.com/office/drawing/2014/main" id="{EC2A21AE-EA7E-7F96-27E4-B3E3F7E6C30F}"/>
              </a:ext>
            </a:extLst>
          </p:cNvPr>
          <p:cNvPicPr>
            <a:picLocks noChangeAspect="1"/>
          </p:cNvPicPr>
          <p:nvPr/>
        </p:nvPicPr>
        <p:blipFill rotWithShape="1">
          <a:blip r:embed="rId3"/>
          <a:srcRect l="25435" r="54798"/>
          <a:stretch/>
        </p:blipFill>
        <p:spPr>
          <a:xfrm rot="16200000">
            <a:off x="9040467" y="3754645"/>
            <a:ext cx="765605" cy="5547120"/>
          </a:xfrm>
          <a:prstGeom prst="rect">
            <a:avLst/>
          </a:prstGeom>
          <a:noFill/>
        </p:spPr>
      </p:pic>
      <p:sp>
        <p:nvSpPr>
          <p:cNvPr id="15" name="Rectángulo: esquinas redondeadas 19">
            <a:extLst>
              <a:ext uri="{FF2B5EF4-FFF2-40B4-BE49-F238E27FC236}">
                <a16:creationId xmlns:a16="http://schemas.microsoft.com/office/drawing/2014/main" id="{1E0871F7-24F2-0F3A-5038-6D26DF62DA6A}"/>
              </a:ext>
            </a:extLst>
          </p:cNvPr>
          <p:cNvSpPr/>
          <p:nvPr/>
        </p:nvSpPr>
        <p:spPr>
          <a:xfrm>
            <a:off x="2892586" y="3429000"/>
            <a:ext cx="5001016" cy="1138236"/>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r>
              <a:rPr lang="es-419" sz="2800" dirty="0">
                <a:solidFill>
                  <a:srgbClr val="951480"/>
                </a:solidFill>
                <a:latin typeface="Gotham Black"/>
                <a:sym typeface="Montserrat"/>
              </a:rPr>
              <a:t>Marcela Guzmán </a:t>
            </a:r>
            <a:endParaRPr lang="es-ES" sz="2000" dirty="0">
              <a:solidFill>
                <a:srgbClr val="951480"/>
              </a:solidFill>
              <a:latin typeface="Gotham Black"/>
              <a:cs typeface="Calibri"/>
            </a:endParaRPr>
          </a:p>
        </p:txBody>
      </p:sp>
      <p:sp>
        <p:nvSpPr>
          <p:cNvPr id="16" name="Google Shape;67;p14">
            <a:extLst>
              <a:ext uri="{FF2B5EF4-FFF2-40B4-BE49-F238E27FC236}">
                <a16:creationId xmlns:a16="http://schemas.microsoft.com/office/drawing/2014/main" id="{77051A94-72C2-E76B-C9E6-4E050EE4D1F6}"/>
              </a:ext>
            </a:extLst>
          </p:cNvPr>
          <p:cNvSpPr txBox="1"/>
          <p:nvPr/>
        </p:nvSpPr>
        <p:spPr>
          <a:xfrm>
            <a:off x="2962073" y="4304490"/>
            <a:ext cx="8598576" cy="1964792"/>
          </a:xfrm>
          <a:prstGeom prst="rect">
            <a:avLst/>
          </a:prstGeom>
          <a:noFill/>
          <a:ln>
            <a:noFill/>
          </a:ln>
        </p:spPr>
        <p:txBody>
          <a:bodyPr spcFirstLastPara="1" wrap="square" lIns="52780" tIns="52780" rIns="52780" bIns="52780" anchor="t" anchorCtr="0">
            <a:spAutoFit/>
          </a:bodyPr>
          <a:lstStyle/>
          <a:p>
            <a:pPr algn="just">
              <a:lnSpc>
                <a:spcPct val="115000"/>
              </a:lnSpc>
            </a:pPr>
            <a:r>
              <a:rPr lang="es-ES" sz="1500" dirty="0">
                <a:solidFill>
                  <a:srgbClr val="757070"/>
                </a:solidFill>
                <a:latin typeface="Gotham" panose="02000504020000020004" pitchFamily="2" charset="0"/>
                <a:sym typeface="Montserrat"/>
              </a:rPr>
              <a:t>Psicóloga, especialista en Administración de Empresas, con Maestría en Gestión Humana y Marketing Digital, certificada en metodologías ágiles, coaching, cambios culturales y en selección por competencias.</a:t>
            </a:r>
          </a:p>
          <a:p>
            <a:pPr algn="just">
              <a:lnSpc>
                <a:spcPct val="115000"/>
              </a:lnSpc>
            </a:pPr>
            <a:r>
              <a:rPr lang="es-ES" sz="1500" dirty="0">
                <a:solidFill>
                  <a:srgbClr val="757070"/>
                </a:solidFill>
                <a:latin typeface="Gotham" panose="02000504020000020004" pitchFamily="2" charset="0"/>
                <a:sym typeface="Montserrat"/>
              </a:rPr>
              <a:t>Marcela cuenta con más de 25 años de experiencia Gerenciando áreas de Gestión del talento humano en compañías nacionales y transnacionales de servicios de talento humano, tecnología y consumo masivo en el sector de alimentos.</a:t>
            </a:r>
          </a:p>
          <a:p>
            <a:pPr algn="just">
              <a:lnSpc>
                <a:spcPct val="115000"/>
              </a:lnSpc>
            </a:pPr>
            <a:endParaRPr lang="es-ES" sz="1500" dirty="0">
              <a:solidFill>
                <a:srgbClr val="757070"/>
              </a:solidFill>
              <a:latin typeface="Gotham" panose="02000504020000020004" pitchFamily="2" charset="0"/>
              <a:sym typeface="Montserrat"/>
            </a:endParaRPr>
          </a:p>
        </p:txBody>
      </p:sp>
      <p:pic>
        <p:nvPicPr>
          <p:cNvPr id="17" name="Imagen 16">
            <a:extLst>
              <a:ext uri="{FF2B5EF4-FFF2-40B4-BE49-F238E27FC236}">
                <a16:creationId xmlns:a16="http://schemas.microsoft.com/office/drawing/2014/main" id="{DC037415-562A-57F8-E183-7B31FFE91368}"/>
              </a:ext>
            </a:extLst>
          </p:cNvPr>
          <p:cNvPicPr>
            <a:picLocks noChangeAspect="1"/>
          </p:cNvPicPr>
          <p:nvPr/>
        </p:nvPicPr>
        <p:blipFill rotWithShape="1">
          <a:blip r:embed="rId4"/>
          <a:srcRect l="26660" t="11526" r="27290" b="6053"/>
          <a:stretch/>
        </p:blipFill>
        <p:spPr>
          <a:xfrm>
            <a:off x="563251" y="3796742"/>
            <a:ext cx="1871921" cy="2243870"/>
          </a:xfrm>
          <a:prstGeom prst="ellipse">
            <a:avLst/>
          </a:prstGeom>
          <a:ln w="57150" cap="sq">
            <a:solidFill>
              <a:srgbClr val="9E248C"/>
            </a:solidFill>
            <a:miter lim="800000"/>
          </a:ln>
          <a:effectLst/>
        </p:spPr>
      </p:pic>
      <p:sp>
        <p:nvSpPr>
          <p:cNvPr id="5" name="Rectángulo: esquinas redondeadas 19">
            <a:extLst>
              <a:ext uri="{FF2B5EF4-FFF2-40B4-BE49-F238E27FC236}">
                <a16:creationId xmlns:a16="http://schemas.microsoft.com/office/drawing/2014/main" id="{0DBC6161-C4A4-4B36-6A6C-D09EF6728679}"/>
              </a:ext>
            </a:extLst>
          </p:cNvPr>
          <p:cNvSpPr/>
          <p:nvPr/>
        </p:nvSpPr>
        <p:spPr>
          <a:xfrm>
            <a:off x="2357825" y="775011"/>
            <a:ext cx="3738175" cy="1138236"/>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s-419" sz="2800" dirty="0">
                <a:solidFill>
                  <a:srgbClr val="951480"/>
                </a:solidFill>
                <a:latin typeface="Gotham Black" pitchFamily="50" charset="0"/>
                <a:cs typeface="Calibri"/>
                <a:sym typeface="Montserrat"/>
              </a:rPr>
              <a:t>Ximena Millán</a:t>
            </a:r>
            <a:endParaRPr lang="es-ES" sz="2000" dirty="0">
              <a:solidFill>
                <a:srgbClr val="951480"/>
              </a:solidFill>
              <a:latin typeface="Gotham Black" pitchFamily="50" charset="0"/>
              <a:cs typeface="Calibri"/>
            </a:endParaRPr>
          </a:p>
        </p:txBody>
      </p:sp>
      <p:sp>
        <p:nvSpPr>
          <p:cNvPr id="8" name="CuadroTexto 7">
            <a:extLst>
              <a:ext uri="{FF2B5EF4-FFF2-40B4-BE49-F238E27FC236}">
                <a16:creationId xmlns:a16="http://schemas.microsoft.com/office/drawing/2014/main" id="{B814257B-006A-7A68-8259-B02AE95DEA77}"/>
              </a:ext>
            </a:extLst>
          </p:cNvPr>
          <p:cNvSpPr txBox="1"/>
          <p:nvPr/>
        </p:nvSpPr>
        <p:spPr>
          <a:xfrm>
            <a:off x="2782047" y="2014085"/>
            <a:ext cx="8778602" cy="1246495"/>
          </a:xfrm>
          <a:prstGeom prst="rect">
            <a:avLst/>
          </a:prstGeom>
          <a:noFill/>
        </p:spPr>
        <p:txBody>
          <a:bodyPr wrap="square" lIns="91440" tIns="45720" rIns="91440" bIns="45720" anchor="t">
            <a:spAutoFit/>
          </a:bodyPr>
          <a:lstStyle/>
          <a:p>
            <a:pPr algn="just">
              <a:spcBef>
                <a:spcPts val="1200"/>
              </a:spcBef>
              <a:spcAft>
                <a:spcPts val="1200"/>
              </a:spcAft>
            </a:pPr>
            <a:r>
              <a:rPr lang="es-CO" sz="1500" dirty="0">
                <a:solidFill>
                  <a:srgbClr val="757070"/>
                </a:solidFill>
                <a:latin typeface="Gotham" panose="02000504020000020004" pitchFamily="2" charset="0"/>
              </a:rPr>
              <a:t>Psicóloga Bilingüe, Especialista en Mercadeo y Coach Organizacional</a:t>
            </a:r>
            <a:r>
              <a:rPr lang="es-ES" sz="1500" dirty="0">
                <a:solidFill>
                  <a:srgbClr val="757070"/>
                </a:solidFill>
                <a:latin typeface="Gotham" panose="02000504020000020004" pitchFamily="2" charset="0"/>
                <a:sym typeface="Montserrat"/>
              </a:rPr>
              <a:t>,</a:t>
            </a:r>
            <a:r>
              <a:rPr lang="es-CO" sz="1500" dirty="0">
                <a:solidFill>
                  <a:srgbClr val="757070"/>
                </a:solidFill>
                <a:latin typeface="Gotham" panose="02000504020000020004" pitchFamily="2" charset="0"/>
              </a:rPr>
              <a:t> formada en el modelo de empresas conscientes; experta acompañando a través de coaching a roles Gerenciales y con más de 15 años de experiencia liderando estratégicamente áreas de Gestión Humana en empresas Multinacionales de consumo masivo y </a:t>
            </a:r>
            <a:r>
              <a:rPr lang="es-CO" sz="1500" dirty="0" err="1">
                <a:solidFill>
                  <a:srgbClr val="757070"/>
                </a:solidFill>
                <a:latin typeface="Gotham" panose="02000504020000020004" pitchFamily="2" charset="0"/>
              </a:rPr>
              <a:t>farma</a:t>
            </a:r>
            <a:r>
              <a:rPr lang="es-CO" sz="1500" dirty="0">
                <a:solidFill>
                  <a:srgbClr val="757070"/>
                </a:solidFill>
                <a:latin typeface="Gotham" panose="02000504020000020004" pitchFamily="2" charset="0"/>
              </a:rPr>
              <a:t>, como J&amp;J, Kimberly Clark y Abbot.</a:t>
            </a:r>
          </a:p>
        </p:txBody>
      </p:sp>
      <p:pic>
        <p:nvPicPr>
          <p:cNvPr id="9" name="Imagen 8" descr="Imagen que contiene persona, cara, sonriendo, viendo&#10;&#10;Descripción generada automáticamente">
            <a:extLst>
              <a:ext uri="{FF2B5EF4-FFF2-40B4-BE49-F238E27FC236}">
                <a16:creationId xmlns:a16="http://schemas.microsoft.com/office/drawing/2014/main" id="{93BF3B09-BFFC-CB33-4982-FE7DDE264587}"/>
              </a:ext>
            </a:extLst>
          </p:cNvPr>
          <p:cNvPicPr>
            <a:picLocks noChangeAspect="1"/>
          </p:cNvPicPr>
          <p:nvPr/>
        </p:nvPicPr>
        <p:blipFill rotWithShape="1">
          <a:blip r:embed="rId5"/>
          <a:srcRect l="16855" t="22834" r="34118" b="29973"/>
          <a:stretch/>
        </p:blipFill>
        <p:spPr>
          <a:xfrm>
            <a:off x="563251" y="1269847"/>
            <a:ext cx="1871921" cy="2180771"/>
          </a:xfrm>
          <a:prstGeom prst="ellipse">
            <a:avLst/>
          </a:prstGeom>
          <a:ln w="57150" cap="sq">
            <a:solidFill>
              <a:srgbClr val="9E248C"/>
            </a:solidFill>
            <a:miter lim="800000"/>
          </a:ln>
          <a:effectLst/>
        </p:spPr>
      </p:pic>
    </p:spTree>
    <p:extLst>
      <p:ext uri="{BB962C8B-B14F-4D97-AF65-F5344CB8AC3E}">
        <p14:creationId xmlns:p14="http://schemas.microsoft.com/office/powerpoint/2010/main" val="3442143738"/>
      </p:ext>
    </p:extLst>
  </p:cSld>
  <p:clrMapOvr>
    <a:masterClrMapping/>
  </p:clrMapOvr>
  <p:extLst>
    <p:ext uri="{6950BFC3-D8DA-4A85-94F7-54DA5524770B}">
      <p188:commentRel xmlns:p188="http://schemas.microsoft.com/office/powerpoint/2018/8/main" r:id="rId2"/>
    </p:ext>
  </p:extLst>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0" name="Rectángulo 29">
            <a:extLst>
              <a:ext uri="{FF2B5EF4-FFF2-40B4-BE49-F238E27FC236}">
                <a16:creationId xmlns:a16="http://schemas.microsoft.com/office/drawing/2014/main" id="{1F7337B1-46CC-FE07-A34D-DF8FEA08353E}"/>
              </a:ext>
            </a:extLst>
          </p:cNvPr>
          <p:cNvSpPr/>
          <p:nvPr/>
        </p:nvSpPr>
        <p:spPr>
          <a:xfrm>
            <a:off x="723870" y="104771"/>
            <a:ext cx="9902328" cy="729430"/>
          </a:xfrm>
          <a:prstGeom prst="rect">
            <a:avLst/>
          </a:prstGeom>
        </p:spPr>
        <p:txBody>
          <a:bodyPr wrap="square">
            <a:spAutoFit/>
          </a:bodyPr>
          <a:lstStyle/>
          <a:p>
            <a:pPr lvl="0">
              <a:lnSpc>
                <a:spcPct val="90000"/>
              </a:lnSpc>
              <a:buClr>
                <a:srgbClr val="892B84"/>
              </a:buClr>
              <a:buSzPts val="3000"/>
            </a:pPr>
            <a:r>
              <a:rPr lang="es-ES" sz="2300">
                <a:solidFill>
                  <a:srgbClr val="800080"/>
                </a:solidFill>
                <a:latin typeface="Gotham-Medium" pitchFamily="2" charset="0"/>
                <a:ea typeface="Montserrat Black"/>
                <a:cs typeface="Gotham-Medium" pitchFamily="2" charset="0"/>
                <a:sym typeface="Montserrat Black"/>
              </a:rPr>
              <a:t>Algunas empresas con cobertura nacional, </a:t>
            </a:r>
          </a:p>
          <a:p>
            <a:pPr lvl="0">
              <a:lnSpc>
                <a:spcPct val="90000"/>
              </a:lnSpc>
              <a:buClr>
                <a:srgbClr val="892B84"/>
              </a:buClr>
              <a:buSzPts val="3000"/>
            </a:pPr>
            <a:r>
              <a:rPr lang="es-ES" sz="2300" dirty="0">
                <a:solidFill>
                  <a:srgbClr val="800080"/>
                </a:solidFill>
                <a:latin typeface="Gotham Black" pitchFamily="50" charset="0"/>
                <a:ea typeface="Montserrat Black"/>
                <a:cs typeface="Montserrat Black"/>
                <a:sym typeface="Montserrat Black"/>
              </a:rPr>
              <a:t>que dan garantía de nuestra experiencia en selección efectiva. </a:t>
            </a:r>
            <a:endParaRPr lang="en-US" sz="2300" dirty="0">
              <a:solidFill>
                <a:srgbClr val="800080"/>
              </a:solidFill>
              <a:latin typeface="Gotham Black" pitchFamily="50" charset="0"/>
            </a:endParaRPr>
          </a:p>
        </p:txBody>
      </p:sp>
      <p:pic>
        <p:nvPicPr>
          <p:cNvPr id="3" name="Picture 31">
            <a:extLst>
              <a:ext uri="{FF2B5EF4-FFF2-40B4-BE49-F238E27FC236}">
                <a16:creationId xmlns:a16="http://schemas.microsoft.com/office/drawing/2014/main" id="{C9114B66-FDA8-8516-747C-BAD9C0CF26E6}"/>
              </a:ext>
            </a:extLst>
          </p:cNvPr>
          <p:cNvPicPr>
            <a:picLocks noChangeAspect="1"/>
          </p:cNvPicPr>
          <p:nvPr/>
        </p:nvPicPr>
        <p:blipFill>
          <a:blip r:embed="rId3">
            <a:extLst>
              <a:ext uri="{28A0092B-C50C-407E-A947-70E740481C1C}">
                <a14:useLocalDpi xmlns:a14="http://schemas.microsoft.com/office/drawing/2010/main" val="0"/>
              </a:ext>
            </a:extLst>
          </a:blip>
          <a:srcRect t="26474" b="19344"/>
          <a:stretch>
            <a:fillRect/>
          </a:stretch>
        </p:blipFill>
        <p:spPr bwMode="auto">
          <a:xfrm>
            <a:off x="2347825" y="1042431"/>
            <a:ext cx="2359515" cy="958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2" descr="Punto de venta Previsora Seguros - Home | Facebook">
            <a:extLst>
              <a:ext uri="{FF2B5EF4-FFF2-40B4-BE49-F238E27FC236}">
                <a16:creationId xmlns:a16="http://schemas.microsoft.com/office/drawing/2014/main" id="{F84D201A-A2C9-1732-D4F0-FA7DF2D33F3C}"/>
              </a:ext>
            </a:extLst>
          </p:cNvPr>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28042" b="66946" l="10000" r="90000">
                        <a14:foregroundMark x1="20576" y1="57692" x2="20576" y2="57692"/>
                        <a14:foregroundMark x1="31276" y1="57692" x2="31276" y2="57692"/>
                        <a14:foregroundMark x1="36626" y1="57692" x2="36626" y2="57692"/>
                        <a14:foregroundMark x1="45267" y1="55288" x2="45267" y2="55288"/>
                        <a14:foregroundMark x1="49383" y1="55288" x2="49383" y2="55288"/>
                        <a14:foregroundMark x1="57613" y1="56731" x2="57613" y2="56731"/>
                        <a14:foregroundMark x1="68724" y1="57212" x2="68724" y2="57212"/>
                        <a14:foregroundMark x1="79835" y1="57692" x2="79835" y2="57692"/>
                      </a14:backgroundRemoval>
                    </a14:imgEffect>
                  </a14:imgLayer>
                </a14:imgProps>
              </a:ext>
              <a:ext uri="{28A0092B-C50C-407E-A947-70E740481C1C}">
                <a14:useLocalDpi xmlns:a14="http://schemas.microsoft.com/office/drawing/2010/main" val="0"/>
              </a:ext>
            </a:extLst>
          </a:blip>
          <a:srcRect l="15817" t="28640" r="17800" b="28191"/>
          <a:stretch/>
        </p:blipFill>
        <p:spPr bwMode="auto">
          <a:xfrm>
            <a:off x="5221215" y="1100833"/>
            <a:ext cx="1744569" cy="97110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0" descr="Comfandi - 500 Empresas">
            <a:extLst>
              <a:ext uri="{FF2B5EF4-FFF2-40B4-BE49-F238E27FC236}">
                <a16:creationId xmlns:a16="http://schemas.microsoft.com/office/drawing/2014/main" id="{E00EAC85-D0B2-1431-4E34-DD68CAC01072}"/>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t="26110" b="23719"/>
          <a:stretch/>
        </p:blipFill>
        <p:spPr bwMode="auto">
          <a:xfrm>
            <a:off x="7271712" y="1294887"/>
            <a:ext cx="1820960" cy="711470"/>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8" descr="Harinera del Valle (HV) | Somos parte de tu vida">
            <a:extLst>
              <a:ext uri="{FF2B5EF4-FFF2-40B4-BE49-F238E27FC236}">
                <a16:creationId xmlns:a16="http://schemas.microsoft.com/office/drawing/2014/main" id="{92AC4FB0-ABCD-BB01-4BF6-FFE2F10B8E2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66389" y="3012126"/>
            <a:ext cx="2562576" cy="718432"/>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 descr="Resultado de imagen para smurfit kappa">
            <a:extLst>
              <a:ext uri="{FF2B5EF4-FFF2-40B4-BE49-F238E27FC236}">
                <a16:creationId xmlns:a16="http://schemas.microsoft.com/office/drawing/2014/main" id="{C658453C-92E2-05FA-F523-4E0C034CB7CA}"/>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t="33571" b="29868"/>
          <a:stretch/>
        </p:blipFill>
        <p:spPr bwMode="auto">
          <a:xfrm>
            <a:off x="7120727" y="4088679"/>
            <a:ext cx="2494675" cy="658812"/>
          </a:xfrm>
          <a:prstGeom prst="rect">
            <a:avLst/>
          </a:prstGeom>
          <a:noFill/>
          <a:extLst>
            <a:ext uri="{909E8E84-426E-40DD-AFC4-6F175D3DCCD1}">
              <a14:hiddenFill xmlns:a14="http://schemas.microsoft.com/office/drawing/2010/main">
                <a:solidFill>
                  <a:srgbClr val="FFFFFF"/>
                </a:solidFill>
              </a14:hiddenFill>
            </a:ext>
          </a:extLst>
        </p:spPr>
      </p:pic>
      <p:pic>
        <p:nvPicPr>
          <p:cNvPr id="24" name="Imagen 3">
            <a:extLst>
              <a:ext uri="{FF2B5EF4-FFF2-40B4-BE49-F238E27FC236}">
                <a16:creationId xmlns:a16="http://schemas.microsoft.com/office/drawing/2014/main" id="{88C1723D-389D-B9C2-4798-1A456D1222C9}"/>
              </a:ext>
            </a:extLst>
          </p:cNvPr>
          <p:cNvPicPr>
            <a:picLocks noChangeAspect="1"/>
          </p:cNvPicPr>
          <p:nvPr/>
        </p:nvPicPr>
        <p:blipFill rotWithShape="1">
          <a:blip r:embed="rId9">
            <a:extLst>
              <a:ext uri="{28A0092B-C50C-407E-A947-70E740481C1C}">
                <a14:useLocalDpi xmlns:a14="http://schemas.microsoft.com/office/drawing/2010/main" val="0"/>
              </a:ext>
            </a:extLst>
          </a:blip>
          <a:srcRect t="20051"/>
          <a:stretch/>
        </p:blipFill>
        <p:spPr bwMode="auto">
          <a:xfrm>
            <a:off x="9541998" y="1349361"/>
            <a:ext cx="2040891" cy="608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26" descr="Resultado de imagen para amcor">
            <a:extLst>
              <a:ext uri="{FF2B5EF4-FFF2-40B4-BE49-F238E27FC236}">
                <a16:creationId xmlns:a16="http://schemas.microsoft.com/office/drawing/2014/main" id="{849BD359-6332-0D55-6F59-1C56037A8D53}"/>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25694" y="3915985"/>
            <a:ext cx="759673" cy="769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Picture 6" descr="tesa tape Colombia Ltda. Colombia">
            <a:extLst>
              <a:ext uri="{FF2B5EF4-FFF2-40B4-BE49-F238E27FC236}">
                <a16:creationId xmlns:a16="http://schemas.microsoft.com/office/drawing/2014/main" id="{9A53DBA0-3B43-EFE2-47A3-7A31D9FD106F}"/>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9558086" y="2937909"/>
            <a:ext cx="2008713" cy="1004357"/>
          </a:xfrm>
          <a:prstGeom prst="rect">
            <a:avLst/>
          </a:prstGeom>
          <a:noFill/>
          <a:extLst>
            <a:ext uri="{909E8E84-426E-40DD-AFC4-6F175D3DCCD1}">
              <a14:hiddenFill xmlns:a14="http://schemas.microsoft.com/office/drawing/2010/main">
                <a:solidFill>
                  <a:srgbClr val="FFFFFF"/>
                </a:solidFill>
              </a14:hiddenFill>
            </a:ext>
          </a:extLst>
        </p:spPr>
      </p:pic>
      <p:sp>
        <p:nvSpPr>
          <p:cNvPr id="32" name="AutoShape 10" descr="Sidoc - 500 Empresas">
            <a:extLst>
              <a:ext uri="{FF2B5EF4-FFF2-40B4-BE49-F238E27FC236}">
                <a16:creationId xmlns:a16="http://schemas.microsoft.com/office/drawing/2014/main" id="{D200DEFB-C301-0B7C-D4A4-B84D2E07D9DC}"/>
              </a:ext>
            </a:extLst>
          </p:cNvPr>
          <p:cNvSpPr>
            <a:spLocks noChangeAspect="1" noChangeArrowheads="1"/>
          </p:cNvSpPr>
          <p:nvPr/>
        </p:nvSpPr>
        <p:spPr bwMode="auto">
          <a:xfrm>
            <a:off x="5915465" y="1617747"/>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CO"/>
          </a:p>
        </p:txBody>
      </p:sp>
      <p:pic>
        <p:nvPicPr>
          <p:cNvPr id="33" name="Picture 12" descr="Sidoc - 500 Empresas">
            <a:extLst>
              <a:ext uri="{FF2B5EF4-FFF2-40B4-BE49-F238E27FC236}">
                <a16:creationId xmlns:a16="http://schemas.microsoft.com/office/drawing/2014/main" id="{C6AB234E-2366-E836-B19F-9E984B50978F}"/>
              </a:ext>
            </a:extLst>
          </p:cNvPr>
          <p:cNvPicPr>
            <a:picLocks noChangeAspect="1" noChangeArrowheads="1"/>
          </p:cNvPicPr>
          <p:nvPr/>
        </p:nvPicPr>
        <p:blipFill rotWithShape="1">
          <a:blip r:embed="rId12">
            <a:extLst>
              <a:ext uri="{28A0092B-C50C-407E-A947-70E740481C1C}">
                <a14:useLocalDpi xmlns:a14="http://schemas.microsoft.com/office/drawing/2010/main" val="0"/>
              </a:ext>
            </a:extLst>
          </a:blip>
          <a:srcRect t="21674" b="23168"/>
          <a:stretch/>
        </p:blipFill>
        <p:spPr bwMode="auto">
          <a:xfrm>
            <a:off x="5190728" y="3953830"/>
            <a:ext cx="1810611" cy="777751"/>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14" descr="JGB S.A. Nutrición y Salud al Alcance de Todos">
            <a:extLst>
              <a:ext uri="{FF2B5EF4-FFF2-40B4-BE49-F238E27FC236}">
                <a16:creationId xmlns:a16="http://schemas.microsoft.com/office/drawing/2014/main" id="{3B4523EF-4C39-F8C6-AFB2-FE08861BBE3A}"/>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9908420" y="1959249"/>
            <a:ext cx="1215821" cy="1008980"/>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4" descr="Bancoomeva - Centro Comercial Cosmocentro Cali">
            <a:extLst>
              <a:ext uri="{FF2B5EF4-FFF2-40B4-BE49-F238E27FC236}">
                <a16:creationId xmlns:a16="http://schemas.microsoft.com/office/drawing/2014/main" id="{0EFD3C31-7952-D9FE-3B04-E0E0D689CD4A}"/>
              </a:ext>
            </a:extLst>
          </p:cNvPr>
          <p:cNvPicPr>
            <a:picLocks noChangeAspect="1" noChangeArrowheads="1"/>
          </p:cNvPicPr>
          <p:nvPr/>
        </p:nvPicPr>
        <p:blipFill rotWithShape="1">
          <a:blip r:embed="rId14">
            <a:extLst>
              <a:ext uri="{28A0092B-C50C-407E-A947-70E740481C1C}">
                <a14:useLocalDpi xmlns:a14="http://schemas.microsoft.com/office/drawing/2010/main" val="0"/>
              </a:ext>
            </a:extLst>
          </a:blip>
          <a:srcRect l="9505" t="31876" r="10073" b="32477"/>
          <a:stretch/>
        </p:blipFill>
        <p:spPr bwMode="auto">
          <a:xfrm>
            <a:off x="2485234" y="1905289"/>
            <a:ext cx="2084694" cy="924039"/>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8" descr="Grupo Atlas de Seguridad Integral - 500 Empresas">
            <a:extLst>
              <a:ext uri="{FF2B5EF4-FFF2-40B4-BE49-F238E27FC236}">
                <a16:creationId xmlns:a16="http://schemas.microsoft.com/office/drawing/2014/main" id="{495B07F3-6341-4064-0455-514C0411E1A3}"/>
              </a:ext>
            </a:extLst>
          </p:cNvPr>
          <p:cNvPicPr>
            <a:picLocks noChangeAspect="1" noChangeArrowheads="1"/>
          </p:cNvPicPr>
          <p:nvPr/>
        </p:nvPicPr>
        <p:blipFill rotWithShape="1">
          <a:blip r:embed="rId15">
            <a:extLst>
              <a:ext uri="{28A0092B-C50C-407E-A947-70E740481C1C}">
                <a14:useLocalDpi xmlns:a14="http://schemas.microsoft.com/office/drawing/2010/main" val="0"/>
              </a:ext>
            </a:extLst>
          </a:blip>
          <a:srcRect t="4907" b="7273"/>
          <a:stretch/>
        </p:blipFill>
        <p:spPr bwMode="auto">
          <a:xfrm>
            <a:off x="490412" y="1030240"/>
            <a:ext cx="1385624" cy="947639"/>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12" descr="Trabajar en ESTRUMETAL S.A. | Empleo Colombia">
            <a:extLst>
              <a:ext uri="{FF2B5EF4-FFF2-40B4-BE49-F238E27FC236}">
                <a16:creationId xmlns:a16="http://schemas.microsoft.com/office/drawing/2014/main" id="{2F3581D7-8034-6B03-1F42-887322BE605A}"/>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7968790" y="2071934"/>
            <a:ext cx="902057" cy="865975"/>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14" descr="Panelmet – Paneles Poliuretano (PUR) y Polisocianurato (PIR) | FRIGOBOX">
            <a:extLst>
              <a:ext uri="{FF2B5EF4-FFF2-40B4-BE49-F238E27FC236}">
                <a16:creationId xmlns:a16="http://schemas.microsoft.com/office/drawing/2014/main" id="{6C5571C4-6026-E32C-0605-DB4605279F6A}"/>
              </a:ext>
            </a:extLst>
          </p:cNvPr>
          <p:cNvPicPr>
            <a:picLocks noChangeAspect="1" noChangeArrowheads="1"/>
          </p:cNvPicPr>
          <p:nvPr/>
        </p:nvPicPr>
        <p:blipFill rotWithShape="1">
          <a:blip r:embed="rId17">
            <a:extLst>
              <a:ext uri="{28A0092B-C50C-407E-A947-70E740481C1C}">
                <a14:useLocalDpi xmlns:a14="http://schemas.microsoft.com/office/drawing/2010/main" val="0"/>
              </a:ext>
            </a:extLst>
          </a:blip>
          <a:srcRect l="18247" r="16340" b="12293"/>
          <a:stretch/>
        </p:blipFill>
        <p:spPr bwMode="auto">
          <a:xfrm>
            <a:off x="5243706" y="1988174"/>
            <a:ext cx="1614646" cy="865975"/>
          </a:xfrm>
          <a:prstGeom prst="rect">
            <a:avLst/>
          </a:prstGeom>
          <a:noFill/>
          <a:extLst>
            <a:ext uri="{909E8E84-426E-40DD-AFC4-6F175D3DCCD1}">
              <a14:hiddenFill xmlns:a14="http://schemas.microsoft.com/office/drawing/2010/main">
                <a:solidFill>
                  <a:srgbClr val="FFFFFF"/>
                </a:solidFill>
              </a14:hiddenFill>
            </a:ext>
          </a:extLst>
        </p:spPr>
      </p:pic>
      <p:grpSp>
        <p:nvGrpSpPr>
          <p:cNvPr id="43" name="Grupo 42">
            <a:extLst>
              <a:ext uri="{FF2B5EF4-FFF2-40B4-BE49-F238E27FC236}">
                <a16:creationId xmlns:a16="http://schemas.microsoft.com/office/drawing/2014/main" id="{72DD6E1B-C7E6-667E-CD9E-ADEC85AD8845}"/>
              </a:ext>
            </a:extLst>
          </p:cNvPr>
          <p:cNvGrpSpPr/>
          <p:nvPr/>
        </p:nvGrpSpPr>
        <p:grpSpPr>
          <a:xfrm>
            <a:off x="1519916" y="3877237"/>
            <a:ext cx="1653264" cy="765607"/>
            <a:chOff x="2019398" y="5925329"/>
            <a:chExt cx="1952983" cy="880984"/>
          </a:xfrm>
        </p:grpSpPr>
        <p:pic>
          <p:nvPicPr>
            <p:cNvPr id="44" name="Picture 16" descr="AVINTIV | LinkedIn">
              <a:extLst>
                <a:ext uri="{FF2B5EF4-FFF2-40B4-BE49-F238E27FC236}">
                  <a16:creationId xmlns:a16="http://schemas.microsoft.com/office/drawing/2014/main" id="{1AB6C721-F2D1-C321-3480-2392DB7AE97D}"/>
                </a:ext>
              </a:extLst>
            </p:cNvPr>
            <p:cNvPicPr>
              <a:picLocks noChangeAspect="1" noChangeArrowheads="1"/>
            </p:cNvPicPr>
            <p:nvPr/>
          </p:nvPicPr>
          <p:blipFill rotWithShape="1">
            <a:blip r:embed="rId18">
              <a:extLst>
                <a:ext uri="{28A0092B-C50C-407E-A947-70E740481C1C}">
                  <a14:useLocalDpi xmlns:a14="http://schemas.microsoft.com/office/drawing/2010/main" val="0"/>
                </a:ext>
              </a:extLst>
            </a:blip>
            <a:srcRect t="29661" b="34056"/>
            <a:stretch/>
          </p:blipFill>
          <p:spPr bwMode="auto">
            <a:xfrm>
              <a:off x="2019398" y="5925329"/>
              <a:ext cx="1905000" cy="691199"/>
            </a:xfrm>
            <a:prstGeom prst="rect">
              <a:avLst/>
            </a:prstGeom>
            <a:noFill/>
            <a:extLst>
              <a:ext uri="{909E8E84-426E-40DD-AFC4-6F175D3DCCD1}">
                <a14:hiddenFill xmlns:a14="http://schemas.microsoft.com/office/drawing/2010/main">
                  <a:solidFill>
                    <a:srgbClr val="FFFFFF"/>
                  </a:solidFill>
                </a14:hiddenFill>
              </a:ext>
            </a:extLst>
          </p:spPr>
        </p:pic>
        <p:sp>
          <p:nvSpPr>
            <p:cNvPr id="45" name="CuadroTexto 44">
              <a:extLst>
                <a:ext uri="{FF2B5EF4-FFF2-40B4-BE49-F238E27FC236}">
                  <a16:creationId xmlns:a16="http://schemas.microsoft.com/office/drawing/2014/main" id="{E0950230-AC55-4FF6-9EA7-82D9D86FB9E8}"/>
                </a:ext>
              </a:extLst>
            </p:cNvPr>
            <p:cNvSpPr txBox="1"/>
            <p:nvPr/>
          </p:nvSpPr>
          <p:spPr>
            <a:xfrm>
              <a:off x="2019398" y="6498536"/>
              <a:ext cx="1952983" cy="307777"/>
            </a:xfrm>
            <a:prstGeom prst="rect">
              <a:avLst/>
            </a:prstGeom>
            <a:noFill/>
          </p:spPr>
          <p:txBody>
            <a:bodyPr wrap="square">
              <a:spAutoFit/>
            </a:bodyPr>
            <a:lstStyle/>
            <a:p>
              <a:r>
                <a:rPr lang="es-ES_tradnl" altLang="es-CO" sz="1400" b="1" kern="1200">
                  <a:solidFill>
                    <a:schemeClr val="bg2"/>
                  </a:solidFill>
                  <a:latin typeface="Raleway" charset="0"/>
                  <a:ea typeface="+mn-ea"/>
                  <a:sym typeface="Lato Light" pitchFamily="34" charset="0"/>
                </a:rPr>
                <a:t>Antes </a:t>
              </a:r>
              <a:r>
                <a:rPr lang="es-ES_tradnl" altLang="es-CO" sz="1400" b="1" kern="1200" err="1">
                  <a:solidFill>
                    <a:schemeClr val="bg2"/>
                  </a:solidFill>
                  <a:latin typeface="Raleway" charset="0"/>
                  <a:ea typeface="+mn-ea"/>
                  <a:sym typeface="Lato Light" pitchFamily="34" charset="0"/>
                </a:rPr>
                <a:t>Bonlam</a:t>
              </a:r>
              <a:r>
                <a:rPr lang="es-ES_tradnl" altLang="es-CO" sz="1400" b="1" kern="1200">
                  <a:solidFill>
                    <a:schemeClr val="bg2"/>
                  </a:solidFill>
                  <a:latin typeface="Raleway" charset="0"/>
                  <a:ea typeface="+mn-ea"/>
                  <a:sym typeface="Lato Light" pitchFamily="34" charset="0"/>
                </a:rPr>
                <a:t> Andina</a:t>
              </a:r>
              <a:endParaRPr lang="es-CO">
                <a:solidFill>
                  <a:schemeClr val="bg2"/>
                </a:solidFill>
              </a:endParaRPr>
            </a:p>
          </p:txBody>
        </p:sp>
      </p:grpSp>
      <p:pic>
        <p:nvPicPr>
          <p:cNvPr id="46" name="Imagen 45">
            <a:extLst>
              <a:ext uri="{FF2B5EF4-FFF2-40B4-BE49-F238E27FC236}">
                <a16:creationId xmlns:a16="http://schemas.microsoft.com/office/drawing/2014/main" id="{F4D36191-7903-9F8B-65A5-989B05A84DDA}"/>
              </a:ext>
            </a:extLst>
          </p:cNvPr>
          <p:cNvPicPr>
            <a:picLocks noChangeAspect="1"/>
          </p:cNvPicPr>
          <p:nvPr/>
        </p:nvPicPr>
        <p:blipFill>
          <a:blip r:embed="rId19"/>
          <a:stretch>
            <a:fillRect/>
          </a:stretch>
        </p:blipFill>
        <p:spPr>
          <a:xfrm>
            <a:off x="3376415" y="4062608"/>
            <a:ext cx="1653264" cy="669736"/>
          </a:xfrm>
          <a:prstGeom prst="rect">
            <a:avLst/>
          </a:prstGeom>
        </p:spPr>
      </p:pic>
      <p:pic>
        <p:nvPicPr>
          <p:cNvPr id="47" name="Picture 2" descr="Ciamsa One page – ¡Conectamos su negocio con el mundo y nutrimos el campo  colombiano!">
            <a:extLst>
              <a:ext uri="{FF2B5EF4-FFF2-40B4-BE49-F238E27FC236}">
                <a16:creationId xmlns:a16="http://schemas.microsoft.com/office/drawing/2014/main" id="{3AABA1B9-9104-27CA-CD96-EADA1CF20166}"/>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423604" y="5202492"/>
            <a:ext cx="1899970" cy="491149"/>
          </a:xfrm>
          <a:prstGeom prst="rect">
            <a:avLst/>
          </a:prstGeom>
          <a:noFill/>
          <a:extLst>
            <a:ext uri="{909E8E84-426E-40DD-AFC4-6F175D3DCCD1}">
              <a14:hiddenFill xmlns:a14="http://schemas.microsoft.com/office/drawing/2010/main">
                <a:solidFill>
                  <a:srgbClr val="FFFFFF"/>
                </a:solidFill>
              </a14:hiddenFill>
            </a:ext>
          </a:extLst>
        </p:spPr>
      </p:pic>
      <p:pic>
        <p:nvPicPr>
          <p:cNvPr id="48" name="Google Shape;623;ge9deb30734_11_0">
            <a:extLst>
              <a:ext uri="{FF2B5EF4-FFF2-40B4-BE49-F238E27FC236}">
                <a16:creationId xmlns:a16="http://schemas.microsoft.com/office/drawing/2014/main" id="{1C49ABA2-933F-3A04-6C9C-8CEC42793FB3}"/>
              </a:ext>
            </a:extLst>
          </p:cNvPr>
          <p:cNvPicPr preferRelativeResize="0"/>
          <p:nvPr/>
        </p:nvPicPr>
        <p:blipFill>
          <a:blip r:embed="rId21">
            <a:alphaModFix/>
            <a:extLst>
              <a:ext uri="{BEBA8EAE-BF5A-486C-A8C5-ECC9F3942E4B}">
                <a14:imgProps xmlns:a14="http://schemas.microsoft.com/office/drawing/2010/main">
                  <a14:imgLayer r:embed="rId22">
                    <a14:imgEffect>
                      <a14:backgroundRemoval t="0" b="100000" l="0" r="99786">
                        <a14:foregroundMark x1="37901" y1="35185" x2="37901" y2="35185"/>
                        <a14:foregroundMark x1="43469" y1="70370" x2="43469" y2="70370"/>
                        <a14:foregroundMark x1="51178" y1="63889" x2="51178" y2="63889"/>
                        <a14:foregroundMark x1="59743" y1="58333" x2="59743" y2="58333"/>
                        <a14:foregroundMark x1="68737" y1="64815" x2="68737" y2="64815"/>
                        <a14:foregroundMark x1="77516" y1="58333" x2="77516" y2="58333"/>
                        <a14:foregroundMark x1="81585" y1="58333" x2="81585" y2="58333"/>
                        <a14:foregroundMark x1="81799" y1="27778" x2="81799" y2="27778"/>
                        <a14:foregroundMark x1="85867" y1="61111" x2="85867" y2="61111"/>
                        <a14:foregroundMark x1="91435" y1="62963" x2="91435" y2="62963"/>
                      </a14:backgroundRemoval>
                    </a14:imgEffect>
                  </a14:imgLayer>
                </a14:imgProps>
              </a:ext>
            </a:extLst>
          </a:blip>
          <a:stretch>
            <a:fillRect/>
          </a:stretch>
        </p:blipFill>
        <p:spPr>
          <a:xfrm>
            <a:off x="2508090" y="5193032"/>
            <a:ext cx="2038983" cy="471549"/>
          </a:xfrm>
          <a:prstGeom prst="rect">
            <a:avLst/>
          </a:prstGeom>
          <a:noFill/>
          <a:ln>
            <a:noFill/>
          </a:ln>
        </p:spPr>
      </p:pic>
      <p:pic>
        <p:nvPicPr>
          <p:cNvPr id="49" name="Picture 17">
            <a:extLst>
              <a:ext uri="{FF2B5EF4-FFF2-40B4-BE49-F238E27FC236}">
                <a16:creationId xmlns:a16="http://schemas.microsoft.com/office/drawing/2014/main" id="{38461F6F-99CD-724D-6521-868AC8FBE5E5}"/>
              </a:ext>
            </a:extLst>
          </p:cNvPr>
          <p:cNvPicPr>
            <a:picLocks noChangeAspect="1"/>
          </p:cNvPicPr>
          <p:nvPr/>
        </p:nvPicPr>
        <p:blipFill rotWithShape="1">
          <a:blip r:embed="rId23">
            <a:extLst>
              <a:ext uri="{28A0092B-C50C-407E-A947-70E740481C1C}">
                <a14:useLocalDpi xmlns:a14="http://schemas.microsoft.com/office/drawing/2010/main" val="0"/>
              </a:ext>
            </a:extLst>
          </a:blip>
          <a:srcRect t="35416" b="28043"/>
          <a:stretch/>
        </p:blipFill>
        <p:spPr bwMode="auto">
          <a:xfrm>
            <a:off x="4707340" y="5179837"/>
            <a:ext cx="2051836" cy="616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 name="Picture 15" descr="Imagen relacionada">
            <a:extLst>
              <a:ext uri="{FF2B5EF4-FFF2-40B4-BE49-F238E27FC236}">
                <a16:creationId xmlns:a16="http://schemas.microsoft.com/office/drawing/2014/main" id="{6734D813-C888-2267-C91F-70411EC157E4}"/>
              </a:ext>
            </a:extLst>
          </p:cNvPr>
          <p:cNvPicPr>
            <a:picLocks noChangeAspect="1" noChangeArrowheads="1"/>
          </p:cNvPicPr>
          <p:nvPr/>
        </p:nvPicPr>
        <p:blipFill>
          <a:blip r:embed="rId24">
            <a:extLst>
              <a:ext uri="{28A0092B-C50C-407E-A947-70E740481C1C}">
                <a14:useLocalDpi xmlns:a14="http://schemas.microsoft.com/office/drawing/2010/main" val="0"/>
              </a:ext>
            </a:extLst>
          </a:blip>
          <a:srcRect b="30721"/>
          <a:stretch>
            <a:fillRect/>
          </a:stretch>
        </p:blipFill>
        <p:spPr bwMode="auto">
          <a:xfrm>
            <a:off x="9676212" y="3940264"/>
            <a:ext cx="1899970" cy="822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 name="Picture 2" descr="Inicio - Zona Franca Palmaseca | Cali - Colombia">
            <a:extLst>
              <a:ext uri="{FF2B5EF4-FFF2-40B4-BE49-F238E27FC236}">
                <a16:creationId xmlns:a16="http://schemas.microsoft.com/office/drawing/2014/main" id="{78564E99-B0A7-F4A6-F7D1-77D19887D604}"/>
              </a:ext>
            </a:extLst>
          </p:cNvPr>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8600130" y="4945033"/>
            <a:ext cx="1466022" cy="835633"/>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Inicio - ProPacifico">
            <a:extLst>
              <a:ext uri="{FF2B5EF4-FFF2-40B4-BE49-F238E27FC236}">
                <a16:creationId xmlns:a16="http://schemas.microsoft.com/office/drawing/2014/main" id="{274CFF69-D53C-5B91-3077-9901476723B3}"/>
              </a:ext>
            </a:extLst>
          </p:cNvPr>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10134270" y="5092425"/>
            <a:ext cx="1744295" cy="68431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36">
            <a:extLst>
              <a:ext uri="{FF2B5EF4-FFF2-40B4-BE49-F238E27FC236}">
                <a16:creationId xmlns:a16="http://schemas.microsoft.com/office/drawing/2014/main" id="{528075CD-9848-1FA5-F282-DA4EB96E0CBE}"/>
              </a:ext>
            </a:extLst>
          </p:cNvPr>
          <p:cNvPicPr>
            <a:picLocks noChangeAspect="1"/>
          </p:cNvPicPr>
          <p:nvPr/>
        </p:nvPicPr>
        <p:blipFill rotWithShape="1">
          <a:blip r:embed="rId27"/>
          <a:srcRect l="25435" r="54798"/>
          <a:stretch/>
        </p:blipFill>
        <p:spPr>
          <a:xfrm rot="16200000">
            <a:off x="9040467" y="3754645"/>
            <a:ext cx="765605" cy="5547120"/>
          </a:xfrm>
          <a:prstGeom prst="rect">
            <a:avLst/>
          </a:prstGeom>
          <a:noFill/>
        </p:spPr>
      </p:pic>
      <p:pic>
        <p:nvPicPr>
          <p:cNvPr id="5" name="Imagen 4">
            <a:extLst>
              <a:ext uri="{FF2B5EF4-FFF2-40B4-BE49-F238E27FC236}">
                <a16:creationId xmlns:a16="http://schemas.microsoft.com/office/drawing/2014/main" id="{D3BAC650-C8AF-5714-BE20-321FB8924A27}"/>
              </a:ext>
            </a:extLst>
          </p:cNvPr>
          <p:cNvPicPr>
            <a:picLocks noChangeAspect="1"/>
          </p:cNvPicPr>
          <p:nvPr/>
        </p:nvPicPr>
        <p:blipFill>
          <a:blip r:embed="rId28"/>
          <a:stretch>
            <a:fillRect/>
          </a:stretch>
        </p:blipFill>
        <p:spPr>
          <a:xfrm>
            <a:off x="8015900" y="3196501"/>
            <a:ext cx="1168460" cy="577880"/>
          </a:xfrm>
          <a:prstGeom prst="rect">
            <a:avLst/>
          </a:prstGeom>
        </p:spPr>
      </p:pic>
      <p:pic>
        <p:nvPicPr>
          <p:cNvPr id="9" name="Imagen 8">
            <a:extLst>
              <a:ext uri="{FF2B5EF4-FFF2-40B4-BE49-F238E27FC236}">
                <a16:creationId xmlns:a16="http://schemas.microsoft.com/office/drawing/2014/main" id="{D14E2F28-40E4-49B7-0AB1-3FFAB83BD79A}"/>
              </a:ext>
            </a:extLst>
          </p:cNvPr>
          <p:cNvPicPr>
            <a:picLocks noChangeAspect="1"/>
          </p:cNvPicPr>
          <p:nvPr/>
        </p:nvPicPr>
        <p:blipFill>
          <a:blip r:embed="rId29"/>
          <a:stretch>
            <a:fillRect/>
          </a:stretch>
        </p:blipFill>
        <p:spPr>
          <a:xfrm>
            <a:off x="520840" y="2082032"/>
            <a:ext cx="1705497" cy="773981"/>
          </a:xfrm>
          <a:prstGeom prst="rect">
            <a:avLst/>
          </a:prstGeom>
        </p:spPr>
      </p:pic>
      <p:pic>
        <p:nvPicPr>
          <p:cNvPr id="11" name="Imagen 10">
            <a:extLst>
              <a:ext uri="{FF2B5EF4-FFF2-40B4-BE49-F238E27FC236}">
                <a16:creationId xmlns:a16="http://schemas.microsoft.com/office/drawing/2014/main" id="{7DD6C6CD-5163-99AF-5DD7-FC76C4DB8C3F}"/>
              </a:ext>
            </a:extLst>
          </p:cNvPr>
          <p:cNvPicPr>
            <a:picLocks noChangeAspect="1"/>
          </p:cNvPicPr>
          <p:nvPr/>
        </p:nvPicPr>
        <p:blipFill>
          <a:blip r:embed="rId30"/>
          <a:stretch>
            <a:fillRect/>
          </a:stretch>
        </p:blipFill>
        <p:spPr>
          <a:xfrm>
            <a:off x="3231974" y="3229619"/>
            <a:ext cx="2305127" cy="420936"/>
          </a:xfrm>
          <a:prstGeom prst="rect">
            <a:avLst/>
          </a:prstGeom>
        </p:spPr>
      </p:pic>
      <p:pic>
        <p:nvPicPr>
          <p:cNvPr id="13" name="Imagen 12">
            <a:extLst>
              <a:ext uri="{FF2B5EF4-FFF2-40B4-BE49-F238E27FC236}">
                <a16:creationId xmlns:a16="http://schemas.microsoft.com/office/drawing/2014/main" id="{74817139-415E-590F-2BAF-9BDB3126554E}"/>
              </a:ext>
            </a:extLst>
          </p:cNvPr>
          <p:cNvPicPr>
            <a:picLocks noChangeAspect="1"/>
          </p:cNvPicPr>
          <p:nvPr/>
        </p:nvPicPr>
        <p:blipFill>
          <a:blip r:embed="rId31"/>
          <a:stretch>
            <a:fillRect/>
          </a:stretch>
        </p:blipFill>
        <p:spPr>
          <a:xfrm>
            <a:off x="5569000" y="3177471"/>
            <a:ext cx="2178389" cy="473084"/>
          </a:xfrm>
          <a:prstGeom prst="rect">
            <a:avLst/>
          </a:prstGeom>
        </p:spPr>
      </p:pic>
      <p:pic>
        <p:nvPicPr>
          <p:cNvPr id="15" name="Imagen 14">
            <a:extLst>
              <a:ext uri="{FF2B5EF4-FFF2-40B4-BE49-F238E27FC236}">
                <a16:creationId xmlns:a16="http://schemas.microsoft.com/office/drawing/2014/main" id="{1913D88C-5FA1-8EF6-F9A9-054887139775}"/>
              </a:ext>
            </a:extLst>
          </p:cNvPr>
          <p:cNvPicPr>
            <a:picLocks noChangeAspect="1"/>
          </p:cNvPicPr>
          <p:nvPr/>
        </p:nvPicPr>
        <p:blipFill>
          <a:blip r:embed="rId32"/>
          <a:stretch>
            <a:fillRect/>
          </a:stretch>
        </p:blipFill>
        <p:spPr>
          <a:xfrm>
            <a:off x="6796663" y="5055563"/>
            <a:ext cx="1612646" cy="776300"/>
          </a:xfrm>
          <a:prstGeom prst="rect">
            <a:avLst/>
          </a:prstGeom>
        </p:spPr>
      </p:pic>
    </p:spTree>
    <p:extLst>
      <p:ext uri="{BB962C8B-B14F-4D97-AF65-F5344CB8AC3E}">
        <p14:creationId xmlns:p14="http://schemas.microsoft.com/office/powerpoint/2010/main" val="513707112"/>
      </p:ext>
    </p:extLst>
  </p:cSld>
  <p:clrMapOvr>
    <a:masterClrMapping/>
  </p:clrMapOvr>
  <p:extLst>
    <p:ext uri="{6950BFC3-D8DA-4A85-94F7-54DA5524770B}">
      <p188:commentRel xmlns:p188="http://schemas.microsoft.com/office/powerpoint/2018/8/main" r:id="rId2"/>
    </p:ext>
  </p:extLs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Box 7" descr="TextBox 5">
            <a:extLst>
              <a:ext uri="{FF2B5EF4-FFF2-40B4-BE49-F238E27FC236}">
                <a16:creationId xmlns:a16="http://schemas.microsoft.com/office/drawing/2014/main" id="{811FC42E-8C9E-4ADB-A383-03EACB6B3ED2}"/>
              </a:ext>
            </a:extLst>
          </p:cNvPr>
          <p:cNvSpPr txBox="1">
            <a:spLocks/>
          </p:cNvSpPr>
          <p:nvPr/>
        </p:nvSpPr>
        <p:spPr bwMode="auto">
          <a:xfrm>
            <a:off x="314898" y="6428"/>
            <a:ext cx="6083531" cy="615553"/>
          </a:xfrm>
          <a:prstGeom prst="rect">
            <a:avLst/>
          </a:prstGeom>
          <a:noFill/>
          <a:ln>
            <a:noFill/>
          </a:ln>
          <a:effectLst/>
        </p:spPr>
        <p:txBody>
          <a:bodyPr wrap="square" lIns="91440" tIns="91440" rIns="91440" bIns="91440" anchor="t">
            <a:spAutoFit/>
          </a:bodyPr>
          <a:lstStyle>
            <a:lvl1pPr>
              <a:defRPr sz="3600">
                <a:solidFill>
                  <a:srgbClr val="000000"/>
                </a:solidFill>
                <a:latin typeface="Lato Light" pitchFamily="34" charset="0"/>
                <a:cs typeface="Lato Light" pitchFamily="34" charset="0"/>
                <a:sym typeface="Lato Light" pitchFamily="34" charset="0"/>
              </a:defRPr>
            </a:lvl1pPr>
            <a:lvl2pPr marL="742950" indent="-285750">
              <a:defRPr sz="3600">
                <a:solidFill>
                  <a:srgbClr val="000000"/>
                </a:solidFill>
                <a:latin typeface="Lato Light" pitchFamily="34" charset="0"/>
                <a:cs typeface="Lato Light" pitchFamily="34" charset="0"/>
                <a:sym typeface="Lato Light" pitchFamily="34" charset="0"/>
              </a:defRPr>
            </a:lvl2pPr>
            <a:lvl3pPr marL="1143000" indent="-228600">
              <a:defRPr sz="3600">
                <a:solidFill>
                  <a:srgbClr val="000000"/>
                </a:solidFill>
                <a:latin typeface="Lato Light" pitchFamily="34" charset="0"/>
                <a:cs typeface="Lato Light" pitchFamily="34" charset="0"/>
                <a:sym typeface="Lato Light" pitchFamily="34" charset="0"/>
              </a:defRPr>
            </a:lvl3pPr>
            <a:lvl4pPr marL="1600200" indent="-228600">
              <a:defRPr sz="3600">
                <a:solidFill>
                  <a:srgbClr val="000000"/>
                </a:solidFill>
                <a:latin typeface="Lato Light" pitchFamily="34" charset="0"/>
                <a:cs typeface="Lato Light" pitchFamily="34" charset="0"/>
                <a:sym typeface="Lato Light" pitchFamily="34" charset="0"/>
              </a:defRPr>
            </a:lvl4pPr>
            <a:lvl5pPr marL="2057400" indent="-228600">
              <a:defRPr sz="3600">
                <a:solidFill>
                  <a:srgbClr val="000000"/>
                </a:solidFill>
                <a:latin typeface="Lato Light" pitchFamily="34" charset="0"/>
                <a:cs typeface="Lato Light" pitchFamily="34" charset="0"/>
                <a:sym typeface="Lato Light" pitchFamily="34" charset="0"/>
              </a:defRPr>
            </a:lvl5pPr>
            <a:lvl6pPr marL="2514600" indent="-228600" defTabSz="1828800" eaLnBrk="0" fontAlgn="base" hangingPunct="0">
              <a:spcBef>
                <a:spcPct val="0"/>
              </a:spcBef>
              <a:spcAft>
                <a:spcPct val="0"/>
              </a:spcAft>
              <a:defRPr sz="3600">
                <a:solidFill>
                  <a:srgbClr val="000000"/>
                </a:solidFill>
                <a:latin typeface="Lato Light" pitchFamily="34" charset="0"/>
                <a:cs typeface="Lato Light" pitchFamily="34" charset="0"/>
                <a:sym typeface="Lato Light" pitchFamily="34" charset="0"/>
              </a:defRPr>
            </a:lvl6pPr>
            <a:lvl7pPr marL="2971800" indent="-228600" defTabSz="1828800" eaLnBrk="0" fontAlgn="base" hangingPunct="0">
              <a:spcBef>
                <a:spcPct val="0"/>
              </a:spcBef>
              <a:spcAft>
                <a:spcPct val="0"/>
              </a:spcAft>
              <a:defRPr sz="3600">
                <a:solidFill>
                  <a:srgbClr val="000000"/>
                </a:solidFill>
                <a:latin typeface="Lato Light" pitchFamily="34" charset="0"/>
                <a:cs typeface="Lato Light" pitchFamily="34" charset="0"/>
                <a:sym typeface="Lato Light" pitchFamily="34" charset="0"/>
              </a:defRPr>
            </a:lvl7pPr>
            <a:lvl8pPr marL="3429000" indent="-228600" defTabSz="1828800" eaLnBrk="0" fontAlgn="base" hangingPunct="0">
              <a:spcBef>
                <a:spcPct val="0"/>
              </a:spcBef>
              <a:spcAft>
                <a:spcPct val="0"/>
              </a:spcAft>
              <a:defRPr sz="3600">
                <a:solidFill>
                  <a:srgbClr val="000000"/>
                </a:solidFill>
                <a:latin typeface="Lato Light" pitchFamily="34" charset="0"/>
                <a:cs typeface="Lato Light" pitchFamily="34" charset="0"/>
                <a:sym typeface="Lato Light" pitchFamily="34" charset="0"/>
              </a:defRPr>
            </a:lvl8pPr>
            <a:lvl9pPr marL="3886200" indent="-228600" defTabSz="1828800" eaLnBrk="0" fontAlgn="base" hangingPunct="0">
              <a:spcBef>
                <a:spcPct val="0"/>
              </a:spcBef>
              <a:spcAft>
                <a:spcPct val="0"/>
              </a:spcAft>
              <a:defRPr sz="3600">
                <a:solidFill>
                  <a:srgbClr val="000000"/>
                </a:solidFill>
                <a:latin typeface="Lato Light" pitchFamily="34" charset="0"/>
                <a:cs typeface="Lato Light" pitchFamily="34" charset="0"/>
                <a:sym typeface="Lato Light"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altLang="en-US" sz="2800" b="1" i="0" u="none" strike="noStrike" kern="1200" cap="none" spc="0" normalizeH="0" baseline="0" noProof="0" dirty="0">
                <a:ln>
                  <a:noFill/>
                </a:ln>
                <a:solidFill>
                  <a:srgbClr val="A0248F"/>
                </a:solidFill>
                <a:effectLst/>
                <a:uLnTx/>
                <a:uFillTx/>
                <a:latin typeface="Gotham" pitchFamily="2" charset="0"/>
                <a:ea typeface="+mn-ea"/>
                <a:cs typeface="Gotham" pitchFamily="2" charset="0"/>
                <a:sym typeface="Raleway" charset="0"/>
              </a:rPr>
              <a:t>Propuesta Económica</a:t>
            </a:r>
          </a:p>
        </p:txBody>
      </p:sp>
      <p:graphicFrame>
        <p:nvGraphicFramePr>
          <p:cNvPr id="3" name="Tabla 2">
            <a:extLst>
              <a:ext uri="{FF2B5EF4-FFF2-40B4-BE49-F238E27FC236}">
                <a16:creationId xmlns:a16="http://schemas.microsoft.com/office/drawing/2014/main" id="{BE686AA3-4C0E-4466-A164-52B1CC88258D}"/>
              </a:ext>
            </a:extLst>
          </p:cNvPr>
          <p:cNvGraphicFramePr>
            <a:graphicFrameLocks noGrp="1"/>
          </p:cNvGraphicFramePr>
          <p:nvPr>
            <p:extLst>
              <p:ext uri="{D42A27DB-BD31-4B8C-83A1-F6EECF244321}">
                <p14:modId xmlns:p14="http://schemas.microsoft.com/office/powerpoint/2010/main" val="3515786618"/>
              </p:ext>
            </p:extLst>
          </p:nvPr>
        </p:nvGraphicFramePr>
        <p:xfrm>
          <a:off x="397565" y="582412"/>
          <a:ext cx="11302876" cy="1886197"/>
        </p:xfrm>
        <a:graphic>
          <a:graphicData uri="http://schemas.openxmlformats.org/drawingml/2006/table">
            <a:tbl>
              <a:tblPr/>
              <a:tblGrid>
                <a:gridCol w="1763186">
                  <a:extLst>
                    <a:ext uri="{9D8B030D-6E8A-4147-A177-3AD203B41FA5}">
                      <a16:colId xmlns:a16="http://schemas.microsoft.com/office/drawing/2014/main" val="2993520152"/>
                    </a:ext>
                  </a:extLst>
                </a:gridCol>
                <a:gridCol w="5407164">
                  <a:extLst>
                    <a:ext uri="{9D8B030D-6E8A-4147-A177-3AD203B41FA5}">
                      <a16:colId xmlns:a16="http://schemas.microsoft.com/office/drawing/2014/main" val="3642550872"/>
                    </a:ext>
                  </a:extLst>
                </a:gridCol>
                <a:gridCol w="4132526">
                  <a:extLst>
                    <a:ext uri="{9D8B030D-6E8A-4147-A177-3AD203B41FA5}">
                      <a16:colId xmlns:a16="http://schemas.microsoft.com/office/drawing/2014/main" val="2681498781"/>
                    </a:ext>
                  </a:extLst>
                </a:gridCol>
              </a:tblGrid>
              <a:tr h="514597">
                <a:tc>
                  <a:txBody>
                    <a:bodyPr/>
                    <a:lstStyle/>
                    <a:p>
                      <a:pPr marR="0" algn="ctr" rtl="0" fontAlgn="b">
                        <a:lnSpc>
                          <a:spcPct val="100000"/>
                        </a:lnSpc>
                        <a:spcBef>
                          <a:spcPts val="0"/>
                        </a:spcBef>
                        <a:spcAft>
                          <a:spcPts val="0"/>
                        </a:spcAft>
                        <a:buNone/>
                      </a:pPr>
                      <a:r>
                        <a:rPr lang="es-CO" sz="1600" b="1" i="0" u="none" strike="noStrike" cap="none" dirty="0">
                          <a:solidFill>
                            <a:schemeClr val="bg1"/>
                          </a:solidFill>
                          <a:latin typeface="Gotham" panose="02000504020000020004" pitchFamily="2" charset="0"/>
                          <a:ea typeface="+mn-ea"/>
                          <a:cs typeface="Calibri"/>
                          <a:sym typeface="Arial"/>
                        </a:rPr>
                        <a:t>Nivel </a:t>
                      </a:r>
                    </a:p>
                    <a:p>
                      <a:pPr marR="0" algn="ctr" rtl="0" fontAlgn="b">
                        <a:lnSpc>
                          <a:spcPct val="100000"/>
                        </a:lnSpc>
                        <a:spcBef>
                          <a:spcPts val="0"/>
                        </a:spcBef>
                        <a:spcAft>
                          <a:spcPts val="0"/>
                        </a:spcAft>
                        <a:buNone/>
                      </a:pPr>
                      <a:r>
                        <a:rPr lang="es-CO" sz="1600" b="1" i="0" u="none" strike="noStrike" cap="none" dirty="0">
                          <a:solidFill>
                            <a:schemeClr val="bg1"/>
                          </a:solidFill>
                          <a:latin typeface="Gotham" panose="02000504020000020004" pitchFamily="2" charset="0"/>
                          <a:ea typeface="+mn-ea"/>
                          <a:cs typeface="Calibri"/>
                          <a:sym typeface="Arial"/>
                        </a:rPr>
                        <a:t>de cargo</a:t>
                      </a:r>
                    </a:p>
                  </a:txBody>
                  <a:tcPr marL="7620" marR="7620" marT="762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A0248F"/>
                    </a:solidFill>
                  </a:tcPr>
                </a:tc>
                <a:tc>
                  <a:txBody>
                    <a:bodyPr/>
                    <a:lstStyle/>
                    <a:p>
                      <a:pPr marR="0" algn="ctr" rtl="0" fontAlgn="b">
                        <a:lnSpc>
                          <a:spcPct val="100000"/>
                        </a:lnSpc>
                        <a:spcBef>
                          <a:spcPts val="0"/>
                        </a:spcBef>
                        <a:spcAft>
                          <a:spcPts val="0"/>
                        </a:spcAft>
                        <a:buNone/>
                      </a:pPr>
                      <a:r>
                        <a:rPr lang="es-CO" sz="1600" b="1" i="0" u="none" strike="noStrike" cap="none" noProof="0" dirty="0">
                          <a:solidFill>
                            <a:schemeClr val="bg1"/>
                          </a:solidFill>
                          <a:latin typeface="Gotham" panose="02000504020000020004" pitchFamily="2" charset="0"/>
                          <a:ea typeface="+mn-ea"/>
                          <a:cs typeface="Calibri"/>
                          <a:sym typeface="Arial"/>
                        </a:rPr>
                        <a:t>Tipo de cargo</a:t>
                      </a: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A0248F"/>
                    </a:solidFill>
                  </a:tcPr>
                </a:tc>
                <a:tc>
                  <a:txBody>
                    <a:bodyPr/>
                    <a:lstStyle/>
                    <a:p>
                      <a:pPr marL="0" lvl="0" indent="0" algn="ctr" defTabSz="914400">
                        <a:lnSpc>
                          <a:spcPct val="100000"/>
                        </a:lnSpc>
                        <a:spcBef>
                          <a:spcPts val="0"/>
                        </a:spcBef>
                        <a:spcAft>
                          <a:spcPts val="0"/>
                        </a:spcAft>
                        <a:buNone/>
                        <a:tabLst/>
                        <a:defRPr/>
                      </a:pPr>
                      <a:r>
                        <a:rPr lang="es-CO" sz="1600" b="1" i="0" u="none" strike="noStrike" cap="none">
                          <a:solidFill>
                            <a:schemeClr val="bg1"/>
                          </a:solidFill>
                          <a:latin typeface="Gotham"/>
                          <a:ea typeface="+mn-ea"/>
                          <a:cs typeface="Calibri"/>
                        </a:rPr>
                        <a:t>Tarifa</a:t>
                      </a:r>
                      <a:endParaRPr lang="es-CO" sz="1600" b="1" i="0" u="none" strike="noStrike" cap="none">
                        <a:solidFill>
                          <a:schemeClr val="bg1"/>
                        </a:solidFill>
                        <a:latin typeface="Gotham"/>
                        <a:ea typeface="+mn-ea"/>
                        <a:cs typeface="Calibri"/>
                        <a:sym typeface="Arial"/>
                      </a:endParaRPr>
                    </a:p>
                  </a:txBody>
                  <a:tcPr marL="7620" marR="7620" marT="7620" marB="0" anchor="ctr">
                    <a:lnL w="28575" cap="flat" cmpd="sng" algn="ctr">
                      <a:solidFill>
                        <a:schemeClr val="bg1"/>
                      </a:solidFill>
                      <a:prstDash val="solid"/>
                      <a:round/>
                      <a:headEnd type="none" w="med" len="med"/>
                      <a:tailEnd type="none" w="med" len="med"/>
                    </a:lnL>
                    <a:lnR w="28575">
                      <a:solidFill>
                        <a:schemeClr val="bg1"/>
                      </a:solidFill>
                    </a:lnR>
                    <a:lnT w="28575">
                      <a:solidFill>
                        <a:schemeClr val="bg1"/>
                      </a:solidFill>
                    </a:lnT>
                    <a:lnB w="28575">
                      <a:solidFill>
                        <a:schemeClr val="bg1"/>
                      </a:solidFill>
                    </a:lnB>
                    <a:solidFill>
                      <a:srgbClr val="A0248F"/>
                    </a:solidFill>
                  </a:tcPr>
                </a:tc>
                <a:extLst>
                  <a:ext uri="{0D108BD9-81ED-4DB2-BD59-A6C34878D82A}">
                    <a16:rowId xmlns:a16="http://schemas.microsoft.com/office/drawing/2014/main" val="4113142917"/>
                  </a:ext>
                </a:extLst>
              </a:tr>
              <a:tr h="1235033">
                <a:tc>
                  <a:txBody>
                    <a:bodyPr/>
                    <a:lstStyle/>
                    <a:p>
                      <a:pPr algn="ctr" fontAlgn="b"/>
                      <a:r>
                        <a:rPr lang="es-CO" sz="1400" b="1" i="0" u="none" strike="noStrike" cap="none" dirty="0">
                          <a:solidFill>
                            <a:schemeClr val="tx1">
                              <a:lumMod val="75000"/>
                              <a:lumOff val="25000"/>
                            </a:schemeClr>
                          </a:solidFill>
                          <a:latin typeface="Gotham-Book"/>
                          <a:ea typeface="+mn-ea"/>
                          <a:cs typeface="Calibri"/>
                          <a:sym typeface="Arial"/>
                        </a:rPr>
                        <a:t>Primer Nivel</a:t>
                      </a:r>
                    </a:p>
                  </a:txBody>
                  <a:tcPr marL="7620" marR="7620" marT="762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2F2F2">
                        <a:alpha val="45098"/>
                      </a:srgbClr>
                    </a:solidFill>
                  </a:tcPr>
                </a:tc>
                <a:tc>
                  <a:txBody>
                    <a:bodyPr/>
                    <a:lstStyle/>
                    <a:p>
                      <a:pPr marL="171450" indent="-171450" algn="l" fontAlgn="b">
                        <a:buClr>
                          <a:srgbClr val="03999E"/>
                        </a:buClr>
                        <a:buSzPct val="200000"/>
                        <a:buFont typeface="Arial" panose="020B0604020202020204" pitchFamily="34" charset="0"/>
                        <a:buChar char="•"/>
                      </a:pPr>
                      <a:r>
                        <a:rPr lang="es-CO" sz="1400" b="0" i="0" u="none" strike="noStrike" kern="1200" cap="none" noProof="0" dirty="0">
                          <a:solidFill>
                            <a:schemeClr val="tx1">
                              <a:lumMod val="75000"/>
                              <a:lumOff val="25000"/>
                            </a:schemeClr>
                          </a:solidFill>
                          <a:latin typeface="Gotham-Book"/>
                          <a:ea typeface="+mn-ea"/>
                          <a:cs typeface="Calibri"/>
                          <a:sym typeface="Arial"/>
                        </a:rPr>
                        <a:t>Presidente</a:t>
                      </a:r>
                    </a:p>
                    <a:p>
                      <a:pPr marL="171450" indent="-171450" algn="l" fontAlgn="b">
                        <a:buClr>
                          <a:srgbClr val="03999E"/>
                        </a:buClr>
                        <a:buSzPct val="200000"/>
                        <a:buFont typeface="Arial" panose="020B0604020202020204" pitchFamily="34" charset="0"/>
                        <a:buChar char="•"/>
                      </a:pPr>
                      <a:r>
                        <a:rPr lang="es-CO" sz="1400" b="0" i="0" u="none" strike="noStrike" kern="1200" cap="none" noProof="0" dirty="0">
                          <a:solidFill>
                            <a:schemeClr val="tx1">
                              <a:lumMod val="75000"/>
                              <a:lumOff val="25000"/>
                            </a:schemeClr>
                          </a:solidFill>
                          <a:latin typeface="Gotham-Book"/>
                          <a:ea typeface="+mn-ea"/>
                          <a:cs typeface="Calibri"/>
                          <a:sym typeface="Arial"/>
                        </a:rPr>
                        <a:t>Vicepresidente</a:t>
                      </a:r>
                    </a:p>
                    <a:p>
                      <a:pPr marL="171450" indent="-171450" algn="l" fontAlgn="b">
                        <a:buClr>
                          <a:srgbClr val="03999E"/>
                        </a:buClr>
                        <a:buSzPct val="200000"/>
                        <a:buFont typeface="Arial" panose="020B0604020202020204" pitchFamily="34" charset="0"/>
                        <a:buChar char="•"/>
                      </a:pPr>
                      <a:r>
                        <a:rPr lang="es-CO" sz="1400" b="0" i="0" u="none" strike="noStrike" kern="1200" cap="none" noProof="0" dirty="0">
                          <a:solidFill>
                            <a:schemeClr val="tx1">
                              <a:lumMod val="75000"/>
                              <a:lumOff val="25000"/>
                            </a:schemeClr>
                          </a:solidFill>
                          <a:latin typeface="Gotham-Book"/>
                          <a:ea typeface="+mn-ea"/>
                          <a:cs typeface="Calibri"/>
                          <a:sym typeface="Arial"/>
                        </a:rPr>
                        <a:t>Gerente / Director General</a:t>
                      </a:r>
                    </a:p>
                    <a:p>
                      <a:pPr marL="171450" indent="-171450" algn="l" fontAlgn="b">
                        <a:buClr>
                          <a:srgbClr val="03999E"/>
                        </a:buClr>
                        <a:buSzPct val="200000"/>
                        <a:buFont typeface="Arial" panose="020B0604020202020204" pitchFamily="34" charset="0"/>
                        <a:buChar char="•"/>
                      </a:pPr>
                      <a:r>
                        <a:rPr lang="es-CO" sz="1400" b="0" i="0" u="none" strike="noStrike" kern="1200" cap="none" noProof="0" dirty="0">
                          <a:solidFill>
                            <a:schemeClr val="tx1">
                              <a:lumMod val="75000"/>
                              <a:lumOff val="25000"/>
                            </a:schemeClr>
                          </a:solidFill>
                          <a:latin typeface="Gotham-Book"/>
                          <a:ea typeface="+mn-ea"/>
                          <a:cs typeface="Calibri"/>
                          <a:sym typeface="Arial"/>
                        </a:rPr>
                        <a:t>Gerente Corporativo</a:t>
                      </a:r>
                    </a:p>
                    <a:p>
                      <a:pPr marL="171450" indent="-171450" algn="l" fontAlgn="b">
                        <a:buClr>
                          <a:srgbClr val="03999E"/>
                        </a:buClr>
                        <a:buSzPct val="200000"/>
                        <a:buFont typeface="Arial" panose="020B0604020202020204" pitchFamily="34" charset="0"/>
                        <a:buChar char="•"/>
                      </a:pPr>
                      <a:r>
                        <a:rPr lang="es-CO" sz="1400" b="0" i="0" u="none" strike="noStrike" kern="1200" cap="none" noProof="0" dirty="0">
                          <a:solidFill>
                            <a:schemeClr val="tx1">
                              <a:lumMod val="75000"/>
                              <a:lumOff val="25000"/>
                            </a:schemeClr>
                          </a:solidFill>
                          <a:latin typeface="Gotham-Book"/>
                          <a:ea typeface="+mn-ea"/>
                          <a:cs typeface="Calibri"/>
                          <a:sym typeface="Arial"/>
                        </a:rPr>
                        <a:t>Gerente Unidad de Negocio</a:t>
                      </a:r>
                    </a:p>
                    <a:p>
                      <a:pPr marL="171450" indent="-171450" algn="l" fontAlgn="b">
                        <a:buClr>
                          <a:srgbClr val="03999E"/>
                        </a:buClr>
                        <a:buSzPct val="200000"/>
                        <a:buFont typeface="Arial" panose="020B0604020202020204" pitchFamily="34" charset="0"/>
                        <a:buChar char="•"/>
                      </a:pPr>
                      <a:r>
                        <a:rPr lang="es-CO" sz="1400" b="0" i="0" u="none" strike="noStrike" kern="1200" cap="none" noProof="0" dirty="0">
                          <a:solidFill>
                            <a:schemeClr val="tx1">
                              <a:lumMod val="75000"/>
                              <a:lumOff val="25000"/>
                            </a:schemeClr>
                          </a:solidFill>
                          <a:latin typeface="Gotham-Book"/>
                          <a:ea typeface="+mn-ea"/>
                          <a:cs typeface="Calibri"/>
                          <a:sym typeface="Arial"/>
                        </a:rPr>
                        <a:t>Gerente Regional País</a:t>
                      </a: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2F2F2">
                        <a:alpha val="45098"/>
                      </a:srgbClr>
                    </a:solidFill>
                  </a:tcPr>
                </a:tc>
                <a:tc>
                  <a:txBody>
                    <a:bodyPr/>
                    <a:lstStyle/>
                    <a:p>
                      <a:pPr lvl="0" algn="ctr">
                        <a:lnSpc>
                          <a:spcPct val="100000"/>
                        </a:lnSpc>
                        <a:spcBef>
                          <a:spcPts val="0"/>
                        </a:spcBef>
                        <a:spcAft>
                          <a:spcPts val="0"/>
                        </a:spcAft>
                        <a:buNone/>
                      </a:pPr>
                      <a:r>
                        <a:rPr lang="es-MX" sz="1400" b="1" i="0" u="none" strike="noStrike" kern="1200" cap="none" dirty="0">
                          <a:solidFill>
                            <a:srgbClr val="A0248F"/>
                          </a:solidFill>
                          <a:latin typeface="Gotham-Book"/>
                          <a:ea typeface="+mn-ea"/>
                          <a:cs typeface="Calibri"/>
                        </a:rPr>
                        <a:t>200% del salario promedio mensual </a:t>
                      </a:r>
                    </a:p>
                    <a:p>
                      <a:pPr lvl="0" algn="ctr">
                        <a:lnSpc>
                          <a:spcPct val="100000"/>
                        </a:lnSpc>
                        <a:spcBef>
                          <a:spcPts val="0"/>
                        </a:spcBef>
                        <a:spcAft>
                          <a:spcPts val="0"/>
                        </a:spcAft>
                        <a:buNone/>
                      </a:pPr>
                      <a:r>
                        <a:rPr lang="es-MX" sz="1400" b="1" i="0" u="none" strike="noStrike" kern="1200" cap="none" dirty="0">
                          <a:solidFill>
                            <a:srgbClr val="A0248F"/>
                          </a:solidFill>
                          <a:latin typeface="Gotham-Book"/>
                          <a:ea typeface="+mn-ea"/>
                          <a:cs typeface="Calibri"/>
                        </a:rPr>
                        <a:t>de contratación</a:t>
                      </a:r>
                      <a:endParaRPr lang="es-MX" sz="1800" b="1" i="0" u="none" strike="noStrike" kern="1200" cap="none" dirty="0">
                        <a:solidFill>
                          <a:srgbClr val="A0248F"/>
                        </a:solidFill>
                        <a:latin typeface="Gotham-Book"/>
                        <a:ea typeface="+mn-ea"/>
                        <a:cs typeface="Calibri"/>
                        <a:sym typeface="Arial"/>
                      </a:endParaRPr>
                    </a:p>
                  </a:txBody>
                  <a:tcPr marL="7620" marR="7620" marT="7620" marB="0" anchor="ctr">
                    <a:lnL w="28575" cap="flat" cmpd="sng" algn="ctr">
                      <a:solidFill>
                        <a:schemeClr val="bg1"/>
                      </a:solidFill>
                      <a:prstDash val="solid"/>
                      <a:round/>
                      <a:headEnd type="none" w="med" len="med"/>
                      <a:tailEnd type="none" w="med" len="med"/>
                    </a:lnL>
                    <a:lnR w="28575">
                      <a:solidFill>
                        <a:schemeClr val="bg1"/>
                      </a:solidFill>
                    </a:lnR>
                    <a:lnT w="28575">
                      <a:solidFill>
                        <a:schemeClr val="bg1"/>
                      </a:solidFill>
                    </a:lnT>
                    <a:lnB w="28575">
                      <a:solidFill>
                        <a:schemeClr val="bg1"/>
                      </a:solidFill>
                    </a:lnB>
                    <a:solidFill>
                      <a:srgbClr val="F2F2F2">
                        <a:alpha val="45098"/>
                      </a:srgbClr>
                    </a:solidFill>
                  </a:tcPr>
                </a:tc>
                <a:extLst>
                  <a:ext uri="{0D108BD9-81ED-4DB2-BD59-A6C34878D82A}">
                    <a16:rowId xmlns:a16="http://schemas.microsoft.com/office/drawing/2014/main" val="4171483542"/>
                  </a:ext>
                </a:extLst>
              </a:tr>
            </a:tbl>
          </a:graphicData>
        </a:graphic>
      </p:graphicFrame>
      <p:pic>
        <p:nvPicPr>
          <p:cNvPr id="7" name="Google Shape;77;p15">
            <a:extLst>
              <a:ext uri="{FF2B5EF4-FFF2-40B4-BE49-F238E27FC236}">
                <a16:creationId xmlns:a16="http://schemas.microsoft.com/office/drawing/2014/main" id="{99593849-0EB4-F0E0-F895-155C8B0C7C0D}"/>
              </a:ext>
            </a:extLst>
          </p:cNvPr>
          <p:cNvPicPr preferRelativeResize="0"/>
          <p:nvPr/>
        </p:nvPicPr>
        <p:blipFill>
          <a:blip r:embed="rId4">
            <a:alphaModFix/>
          </a:blip>
          <a:stretch>
            <a:fillRect/>
          </a:stretch>
        </p:blipFill>
        <p:spPr>
          <a:xfrm>
            <a:off x="8432556" y="133636"/>
            <a:ext cx="3272223" cy="390858"/>
          </a:xfrm>
          <a:prstGeom prst="rect">
            <a:avLst/>
          </a:prstGeom>
          <a:noFill/>
          <a:ln>
            <a:noFill/>
          </a:ln>
        </p:spPr>
      </p:pic>
      <p:sp>
        <p:nvSpPr>
          <p:cNvPr id="5" name="CuadroTexto 4">
            <a:extLst>
              <a:ext uri="{FF2B5EF4-FFF2-40B4-BE49-F238E27FC236}">
                <a16:creationId xmlns:a16="http://schemas.microsoft.com/office/drawing/2014/main" id="{6905E313-A1D4-9B6C-7A7E-599AA5FC2D74}"/>
              </a:ext>
            </a:extLst>
          </p:cNvPr>
          <p:cNvSpPr txBox="1">
            <a:spLocks noChangeArrowheads="1"/>
          </p:cNvSpPr>
          <p:nvPr/>
        </p:nvSpPr>
        <p:spPr bwMode="auto">
          <a:xfrm>
            <a:off x="314898" y="2468609"/>
            <a:ext cx="635302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nchor="t">
            <a:spAutoFit/>
          </a:bodyPr>
          <a:lstStyle>
            <a:lvl1pPr>
              <a:lnSpc>
                <a:spcPct val="90000"/>
              </a:lnSpc>
              <a:spcBef>
                <a:spcPts val="1000"/>
              </a:spcBef>
              <a:buFont typeface="Arial" pitchFamily="34" charset="0"/>
              <a:buChar char="•"/>
              <a:defRPr sz="2800">
                <a:solidFill>
                  <a:schemeClr val="tx1"/>
                </a:solidFill>
                <a:latin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itchFamily="34" charset="0"/>
              <a:buNone/>
              <a:tabLst/>
              <a:defRPr/>
            </a:pPr>
            <a:r>
              <a:rPr kumimoji="0" lang="es-MX" altLang="es-ES_tradnl" sz="1600" b="0" i="0" u="none" strike="noStrike" kern="0" cap="none" spc="0" normalizeH="0" baseline="0" noProof="0" dirty="0">
                <a:ln>
                  <a:noFill/>
                </a:ln>
                <a:solidFill>
                  <a:srgbClr val="E7E6E6">
                    <a:lumMod val="50000"/>
                  </a:srgbClr>
                </a:solidFill>
                <a:effectLst/>
                <a:uLnTx/>
                <a:uFillTx/>
                <a:latin typeface="Gotham" pitchFamily="2" charset="0"/>
                <a:cs typeface="Gotham" pitchFamily="2" charset="0"/>
                <a:sym typeface="Arial"/>
              </a:rPr>
              <a:t>La facturación del proceso se realizará </a:t>
            </a:r>
            <a:r>
              <a:rPr kumimoji="0" lang="es-MX" altLang="es-ES_tradnl" sz="1600" b="1" i="0" u="none" strike="noStrike" kern="0" cap="none" spc="0" normalizeH="0" baseline="0" noProof="0" dirty="0">
                <a:ln>
                  <a:noFill/>
                </a:ln>
                <a:solidFill>
                  <a:srgbClr val="E7E6E6">
                    <a:lumMod val="50000"/>
                  </a:srgbClr>
                </a:solidFill>
                <a:effectLst/>
                <a:uLnTx/>
                <a:uFillTx/>
                <a:latin typeface="Gotham-Medium" pitchFamily="2" charset="0"/>
                <a:cs typeface="Gotham-Medium" pitchFamily="2" charset="0"/>
                <a:sym typeface="Arial"/>
              </a:rPr>
              <a:t>en cuatro partes así: </a:t>
            </a:r>
          </a:p>
        </p:txBody>
      </p:sp>
      <p:graphicFrame>
        <p:nvGraphicFramePr>
          <p:cNvPr id="8" name="Tabla 7">
            <a:extLst>
              <a:ext uri="{FF2B5EF4-FFF2-40B4-BE49-F238E27FC236}">
                <a16:creationId xmlns:a16="http://schemas.microsoft.com/office/drawing/2014/main" id="{CBEEEB58-D33C-D92C-6D76-35E797565D1C}"/>
              </a:ext>
            </a:extLst>
          </p:cNvPr>
          <p:cNvGraphicFramePr>
            <a:graphicFrameLocks noGrp="1"/>
          </p:cNvGraphicFramePr>
          <p:nvPr>
            <p:extLst>
              <p:ext uri="{D42A27DB-BD31-4B8C-83A1-F6EECF244321}">
                <p14:modId xmlns:p14="http://schemas.microsoft.com/office/powerpoint/2010/main" val="2674124196"/>
              </p:ext>
            </p:extLst>
          </p:nvPr>
        </p:nvGraphicFramePr>
        <p:xfrm>
          <a:off x="397565" y="2787917"/>
          <a:ext cx="11302876" cy="2571002"/>
        </p:xfrm>
        <a:graphic>
          <a:graphicData uri="http://schemas.openxmlformats.org/drawingml/2006/table">
            <a:tbl>
              <a:tblPr bandRow="1">
                <a:tableStyleId>{5C22544A-7EE6-4342-B048-85BDC9FD1C3A}</a:tableStyleId>
              </a:tblPr>
              <a:tblGrid>
                <a:gridCol w="4179093">
                  <a:extLst>
                    <a:ext uri="{9D8B030D-6E8A-4147-A177-3AD203B41FA5}">
                      <a16:colId xmlns:a16="http://schemas.microsoft.com/office/drawing/2014/main" val="2789068555"/>
                    </a:ext>
                  </a:extLst>
                </a:gridCol>
                <a:gridCol w="7123783">
                  <a:extLst>
                    <a:ext uri="{9D8B030D-6E8A-4147-A177-3AD203B41FA5}">
                      <a16:colId xmlns:a16="http://schemas.microsoft.com/office/drawing/2014/main" val="272582467"/>
                    </a:ext>
                  </a:extLst>
                </a:gridCol>
              </a:tblGrid>
              <a:tr h="611549">
                <a:tc>
                  <a:txBody>
                    <a:bodyPr/>
                    <a:lstStyle/>
                    <a:p>
                      <a:pPr algn="l" fontAlgn="base">
                        <a:lnSpc>
                          <a:spcPts val="2175"/>
                        </a:lnSpc>
                      </a:pPr>
                      <a:r>
                        <a:rPr lang="es-CO" sz="1200" b="0" i="0" u="none" strike="noStrike">
                          <a:solidFill>
                            <a:srgbClr val="FFFFFF"/>
                          </a:solidFill>
                          <a:effectLst/>
                          <a:latin typeface="Gotham-Medium" pitchFamily="2" charset="0"/>
                          <a:cs typeface="Gotham-Medium" pitchFamily="2" charset="0"/>
                        </a:rPr>
                        <a:t>Confirmación del inicio del proceso de selección</a:t>
                      </a:r>
                      <a:endParaRPr lang="es-CO" sz="1200" b="0" i="0">
                        <a:solidFill>
                          <a:srgbClr val="FFFFFF"/>
                        </a:solidFill>
                        <a:effectLst/>
                        <a:latin typeface="Gotham-Medium" pitchFamily="2" charset="0"/>
                        <a:cs typeface="Gotham-Medium" pitchFamily="2" charset="0"/>
                      </a:endParaRPr>
                    </a:p>
                  </a:txBody>
                  <a:tcPr anchor="ctr">
                    <a:lnL w="13687" cap="flat" cmpd="sng" algn="ctr">
                      <a:solidFill>
                        <a:srgbClr val="FFFFFF"/>
                      </a:solidFill>
                      <a:prstDash val="solid"/>
                      <a:round/>
                      <a:headEnd type="none" w="med" len="med"/>
                      <a:tailEnd type="none" w="med" len="med"/>
                    </a:lnL>
                    <a:lnR w="13687" cap="flat" cmpd="sng" algn="ctr">
                      <a:solidFill>
                        <a:srgbClr val="FFFFFF"/>
                      </a:solidFill>
                      <a:prstDash val="solid"/>
                      <a:round/>
                      <a:headEnd type="none" w="med" len="med"/>
                      <a:tailEnd type="none" w="med" len="med"/>
                    </a:lnR>
                    <a:lnT w="13687" cap="flat" cmpd="sng" algn="ctr">
                      <a:solidFill>
                        <a:srgbClr val="FFFFFF"/>
                      </a:solidFill>
                      <a:prstDash val="solid"/>
                      <a:round/>
                      <a:headEnd type="none" w="med" len="med"/>
                      <a:tailEnd type="none" w="med" len="med"/>
                    </a:lnT>
                    <a:lnB w="13687" cap="flat" cmpd="sng" algn="ctr">
                      <a:solidFill>
                        <a:srgbClr val="FFFFFF"/>
                      </a:solidFill>
                      <a:prstDash val="solid"/>
                      <a:round/>
                      <a:headEnd type="none" w="med" len="med"/>
                      <a:tailEnd type="none" w="med" len="med"/>
                    </a:lnB>
                    <a:solidFill>
                      <a:srgbClr val="A0248F"/>
                    </a:solidFill>
                  </a:tcPr>
                </a:tc>
                <a:tc>
                  <a:txBody>
                    <a:bodyPr/>
                    <a:lstStyle/>
                    <a:p>
                      <a:pPr algn="ctr" fontAlgn="base">
                        <a:lnSpc>
                          <a:spcPts val="1950"/>
                        </a:lnSpc>
                      </a:pPr>
                      <a:r>
                        <a:rPr lang="es-CO" sz="1600" b="0" i="0" u="none" strike="noStrike" dirty="0">
                          <a:solidFill>
                            <a:srgbClr val="808080"/>
                          </a:solidFill>
                          <a:effectLst/>
                          <a:latin typeface="Gotham-Medium" pitchFamily="2" charset="0"/>
                          <a:cs typeface="Gotham-Medium" pitchFamily="2" charset="0"/>
                        </a:rPr>
                        <a:t>35% del total de los honorarios calculados a partir del promedio del rango salarial del perfil.</a:t>
                      </a:r>
                      <a:endParaRPr lang="es-CO" sz="1600" b="0" i="0" dirty="0">
                        <a:solidFill>
                          <a:srgbClr val="808080"/>
                        </a:solidFill>
                        <a:effectLst/>
                        <a:latin typeface="Gotham-Medium" pitchFamily="2" charset="0"/>
                        <a:cs typeface="Gotham-Medium" pitchFamily="2" charset="0"/>
                      </a:endParaRPr>
                    </a:p>
                  </a:txBody>
                  <a:tcPr anchor="ctr">
                    <a:lnL w="13687" cap="flat" cmpd="sng" algn="ctr">
                      <a:solidFill>
                        <a:srgbClr val="FFFFFF"/>
                      </a:solidFill>
                      <a:prstDash val="solid"/>
                      <a:round/>
                      <a:headEnd type="none" w="med" len="med"/>
                      <a:tailEnd type="none" w="med" len="med"/>
                    </a:lnL>
                    <a:lnR w="13687" cap="flat" cmpd="sng" algn="ctr">
                      <a:solidFill>
                        <a:srgbClr val="FFFFFF"/>
                      </a:solidFill>
                      <a:prstDash val="solid"/>
                      <a:round/>
                      <a:headEnd type="none" w="med" len="med"/>
                      <a:tailEnd type="none" w="med" len="med"/>
                    </a:lnR>
                    <a:lnT w="13687" cap="flat" cmpd="sng" algn="ctr">
                      <a:solidFill>
                        <a:srgbClr val="FFFFFF"/>
                      </a:solidFill>
                      <a:prstDash val="solid"/>
                      <a:round/>
                      <a:headEnd type="none" w="med" len="med"/>
                      <a:tailEnd type="none" w="med" len="med"/>
                    </a:lnT>
                    <a:lnB w="13687" cap="flat" cmpd="sng" algn="ctr">
                      <a:solidFill>
                        <a:srgbClr val="FFFFFF"/>
                      </a:solidFill>
                      <a:prstDash val="solid"/>
                      <a:round/>
                      <a:headEnd type="none" w="med" len="med"/>
                      <a:tailEnd type="none" w="med" len="med"/>
                    </a:lnB>
                    <a:solidFill>
                      <a:srgbClr val="E7E6E6"/>
                    </a:solidFill>
                  </a:tcPr>
                </a:tc>
                <a:extLst>
                  <a:ext uri="{0D108BD9-81ED-4DB2-BD59-A6C34878D82A}">
                    <a16:rowId xmlns:a16="http://schemas.microsoft.com/office/drawing/2014/main" val="3440357845"/>
                  </a:ext>
                </a:extLst>
              </a:tr>
              <a:tr h="611549">
                <a:tc>
                  <a:txBody>
                    <a:bodyPr/>
                    <a:lstStyle/>
                    <a:p>
                      <a:pPr algn="l" fontAlgn="base">
                        <a:lnSpc>
                          <a:spcPts val="2175"/>
                        </a:lnSpc>
                      </a:pPr>
                      <a:r>
                        <a:rPr lang="es-CO" sz="1200" b="0" i="0" u="none" strike="noStrike" dirty="0">
                          <a:solidFill>
                            <a:srgbClr val="FFFFFF"/>
                          </a:solidFill>
                          <a:effectLst/>
                          <a:latin typeface="Gotham-Medium" pitchFamily="2" charset="0"/>
                          <a:cs typeface="Gotham-Medium" pitchFamily="2" charset="0"/>
                        </a:rPr>
                        <a:t>Aprobación de candidatos de Calibración -Long </a:t>
                      </a:r>
                      <a:r>
                        <a:rPr lang="es-CO" sz="1200" b="0" i="0" u="none" strike="noStrike" dirty="0" err="1">
                          <a:solidFill>
                            <a:srgbClr val="FFFFFF"/>
                          </a:solidFill>
                          <a:effectLst/>
                          <a:latin typeface="Gotham-Medium" pitchFamily="2" charset="0"/>
                          <a:cs typeface="Gotham-Medium" pitchFamily="2" charset="0"/>
                        </a:rPr>
                        <a:t>List</a:t>
                      </a:r>
                      <a:endParaRPr lang="es-CO" sz="1200" b="0" i="0" dirty="0">
                        <a:solidFill>
                          <a:srgbClr val="000000"/>
                        </a:solidFill>
                        <a:effectLst/>
                        <a:latin typeface="Gotham-Medium" pitchFamily="2" charset="0"/>
                        <a:cs typeface="Gotham-Medium" pitchFamily="2" charset="0"/>
                      </a:endParaRPr>
                    </a:p>
                  </a:txBody>
                  <a:tcPr anchor="ctr">
                    <a:lnL w="13687" cap="flat" cmpd="sng" algn="ctr">
                      <a:solidFill>
                        <a:srgbClr val="FFFFFF"/>
                      </a:solidFill>
                      <a:prstDash val="solid"/>
                      <a:round/>
                      <a:headEnd type="none" w="med" len="med"/>
                      <a:tailEnd type="none" w="med" len="med"/>
                    </a:lnL>
                    <a:lnR w="13687" cap="flat" cmpd="sng" algn="ctr">
                      <a:solidFill>
                        <a:srgbClr val="FFFFFF"/>
                      </a:solidFill>
                      <a:prstDash val="solid"/>
                      <a:round/>
                      <a:headEnd type="none" w="med" len="med"/>
                      <a:tailEnd type="none" w="med" len="med"/>
                    </a:lnR>
                    <a:lnT w="13687" cap="flat" cmpd="sng" algn="ctr">
                      <a:solidFill>
                        <a:srgbClr val="FFFFFF"/>
                      </a:solidFill>
                      <a:prstDash val="solid"/>
                      <a:round/>
                      <a:headEnd type="none" w="med" len="med"/>
                      <a:tailEnd type="none" w="med" len="med"/>
                    </a:lnT>
                    <a:lnB w="13687" cap="flat" cmpd="sng" algn="ctr">
                      <a:solidFill>
                        <a:srgbClr val="FFFFFF"/>
                      </a:solidFill>
                      <a:prstDash val="solid"/>
                      <a:round/>
                      <a:headEnd type="none" w="med" len="med"/>
                      <a:tailEnd type="none" w="med" len="med"/>
                    </a:lnB>
                    <a:solidFill>
                      <a:srgbClr val="A0248F"/>
                    </a:solidFill>
                  </a:tcPr>
                </a:tc>
                <a:tc>
                  <a:txBody>
                    <a:bodyPr/>
                    <a:lstStyle/>
                    <a:p>
                      <a:pPr algn="ctr" fontAlgn="auto">
                        <a:lnSpc>
                          <a:spcPts val="1950"/>
                        </a:lnSpc>
                      </a:pPr>
                      <a:r>
                        <a:rPr lang="es-CO" sz="1600" b="0" i="0" u="none" strike="noStrike" dirty="0">
                          <a:solidFill>
                            <a:srgbClr val="808080"/>
                          </a:solidFill>
                          <a:effectLst/>
                          <a:latin typeface="Gotham-Medium" pitchFamily="2" charset="0"/>
                          <a:cs typeface="Gotham-Medium" pitchFamily="2" charset="0"/>
                        </a:rPr>
                        <a:t>25% del total de los honorarios calculados a partir del promedio del rango salarial del perfil.</a:t>
                      </a:r>
                    </a:p>
                  </a:txBody>
                  <a:tcPr anchor="ctr">
                    <a:lnL w="13687" cap="flat" cmpd="sng" algn="ctr">
                      <a:solidFill>
                        <a:srgbClr val="FFFFFF"/>
                      </a:solidFill>
                      <a:prstDash val="solid"/>
                      <a:round/>
                      <a:headEnd type="none" w="med" len="med"/>
                      <a:tailEnd type="none" w="med" len="med"/>
                    </a:lnL>
                    <a:lnR w="13687" cap="flat" cmpd="sng" algn="ctr">
                      <a:solidFill>
                        <a:srgbClr val="FFFFFF"/>
                      </a:solidFill>
                      <a:prstDash val="solid"/>
                      <a:round/>
                      <a:headEnd type="none" w="med" len="med"/>
                      <a:tailEnd type="none" w="med" len="med"/>
                    </a:lnR>
                    <a:lnT w="13687" cap="flat" cmpd="sng" algn="ctr">
                      <a:solidFill>
                        <a:srgbClr val="FFFFFF"/>
                      </a:solidFill>
                      <a:prstDash val="solid"/>
                      <a:round/>
                      <a:headEnd type="none" w="med" len="med"/>
                      <a:tailEnd type="none" w="med" len="med"/>
                    </a:lnT>
                    <a:lnB w="13687" cap="flat" cmpd="sng" algn="ctr">
                      <a:solidFill>
                        <a:srgbClr val="FFFFFF"/>
                      </a:solidFill>
                      <a:prstDash val="solid"/>
                      <a:round/>
                      <a:headEnd type="none" w="med" len="med"/>
                      <a:tailEnd type="none" w="med" len="med"/>
                    </a:lnB>
                    <a:solidFill>
                      <a:srgbClr val="E7E6E6"/>
                    </a:solidFill>
                  </a:tcPr>
                </a:tc>
                <a:extLst>
                  <a:ext uri="{0D108BD9-81ED-4DB2-BD59-A6C34878D82A}">
                    <a16:rowId xmlns:a16="http://schemas.microsoft.com/office/drawing/2014/main" val="4250485135"/>
                  </a:ext>
                </a:extLst>
              </a:tr>
              <a:tr h="611549">
                <a:tc>
                  <a:txBody>
                    <a:bodyPr/>
                    <a:lstStyle/>
                    <a:p>
                      <a:pPr algn="l" fontAlgn="base">
                        <a:lnSpc>
                          <a:spcPts val="2175"/>
                        </a:lnSpc>
                      </a:pPr>
                      <a:r>
                        <a:rPr lang="es-CO" sz="1200" b="0" i="0" u="none" strike="noStrike">
                          <a:solidFill>
                            <a:srgbClr val="FFFFFF"/>
                          </a:solidFill>
                          <a:effectLst/>
                          <a:latin typeface="Gotham-Medium" pitchFamily="2" charset="0"/>
                          <a:cs typeface="Gotham-Medium" pitchFamily="2" charset="0"/>
                        </a:rPr>
                        <a:t>Aprobación de candidatos de la Terna Finalista</a:t>
                      </a:r>
                      <a:endParaRPr lang="es-CO" sz="1200" b="0" i="0">
                        <a:solidFill>
                          <a:srgbClr val="000000"/>
                        </a:solidFill>
                        <a:effectLst/>
                        <a:latin typeface="Gotham-Medium" pitchFamily="2" charset="0"/>
                        <a:cs typeface="Gotham-Medium" pitchFamily="2" charset="0"/>
                      </a:endParaRPr>
                    </a:p>
                  </a:txBody>
                  <a:tcPr anchor="ctr">
                    <a:lnL w="13687" cap="flat" cmpd="sng" algn="ctr">
                      <a:solidFill>
                        <a:srgbClr val="FFFFFF"/>
                      </a:solidFill>
                      <a:prstDash val="solid"/>
                      <a:round/>
                      <a:headEnd type="none" w="med" len="med"/>
                      <a:tailEnd type="none" w="med" len="med"/>
                    </a:lnL>
                    <a:lnR w="13687" cap="flat" cmpd="sng" algn="ctr">
                      <a:solidFill>
                        <a:srgbClr val="FFFFFF"/>
                      </a:solidFill>
                      <a:prstDash val="solid"/>
                      <a:round/>
                      <a:headEnd type="none" w="med" len="med"/>
                      <a:tailEnd type="none" w="med" len="med"/>
                    </a:lnR>
                    <a:lnT w="13687" cap="flat" cmpd="sng" algn="ctr">
                      <a:solidFill>
                        <a:srgbClr val="FFFFFF"/>
                      </a:solidFill>
                      <a:prstDash val="solid"/>
                      <a:round/>
                      <a:headEnd type="none" w="med" len="med"/>
                      <a:tailEnd type="none" w="med" len="med"/>
                    </a:lnT>
                    <a:lnB w="13687" cap="flat" cmpd="sng" algn="ctr">
                      <a:solidFill>
                        <a:srgbClr val="FFFFFF"/>
                      </a:solidFill>
                      <a:prstDash val="solid"/>
                      <a:round/>
                      <a:headEnd type="none" w="med" len="med"/>
                      <a:tailEnd type="none" w="med" len="med"/>
                    </a:lnB>
                    <a:solidFill>
                      <a:srgbClr val="A0248F"/>
                    </a:solidFill>
                  </a:tcPr>
                </a:tc>
                <a:tc>
                  <a:txBody>
                    <a:bodyPr/>
                    <a:lstStyle/>
                    <a:p>
                      <a:pPr algn="ctr" fontAlgn="base">
                        <a:lnSpc>
                          <a:spcPts val="1950"/>
                        </a:lnSpc>
                      </a:pPr>
                      <a:r>
                        <a:rPr lang="es-CO" sz="1600" b="0" i="0" u="none" strike="noStrike" dirty="0">
                          <a:solidFill>
                            <a:srgbClr val="808080"/>
                          </a:solidFill>
                          <a:effectLst/>
                          <a:latin typeface="Gotham-Medium" pitchFamily="2" charset="0"/>
                          <a:cs typeface="Gotham-Medium" pitchFamily="2" charset="0"/>
                        </a:rPr>
                        <a:t>15% del total de los honorarios calculados a partir del promedio del rango salarial del perfil.</a:t>
                      </a:r>
                      <a:endParaRPr lang="es-CO" sz="1600" b="0" i="0" dirty="0">
                        <a:solidFill>
                          <a:srgbClr val="808080"/>
                        </a:solidFill>
                        <a:effectLst/>
                        <a:latin typeface="Gotham-Medium" pitchFamily="2" charset="0"/>
                        <a:cs typeface="Gotham-Medium" pitchFamily="2" charset="0"/>
                      </a:endParaRPr>
                    </a:p>
                  </a:txBody>
                  <a:tcPr anchor="ctr">
                    <a:lnL w="13687" cap="flat" cmpd="sng" algn="ctr">
                      <a:solidFill>
                        <a:srgbClr val="FFFFFF"/>
                      </a:solidFill>
                      <a:prstDash val="solid"/>
                      <a:round/>
                      <a:headEnd type="none" w="med" len="med"/>
                      <a:tailEnd type="none" w="med" len="med"/>
                    </a:lnL>
                    <a:lnR w="13687" cap="flat" cmpd="sng" algn="ctr">
                      <a:solidFill>
                        <a:srgbClr val="FFFFFF"/>
                      </a:solidFill>
                      <a:prstDash val="solid"/>
                      <a:round/>
                      <a:headEnd type="none" w="med" len="med"/>
                      <a:tailEnd type="none" w="med" len="med"/>
                    </a:lnR>
                    <a:lnT w="13687" cap="flat" cmpd="sng" algn="ctr">
                      <a:solidFill>
                        <a:srgbClr val="FFFFFF"/>
                      </a:solidFill>
                      <a:prstDash val="solid"/>
                      <a:round/>
                      <a:headEnd type="none" w="med" len="med"/>
                      <a:tailEnd type="none" w="med" len="med"/>
                    </a:lnT>
                    <a:lnB w="13687" cap="flat" cmpd="sng" algn="ctr">
                      <a:solidFill>
                        <a:srgbClr val="FFFFFF"/>
                      </a:solidFill>
                      <a:prstDash val="solid"/>
                      <a:round/>
                      <a:headEnd type="none" w="med" len="med"/>
                      <a:tailEnd type="none" w="med" len="med"/>
                    </a:lnB>
                    <a:solidFill>
                      <a:srgbClr val="E7E6E6"/>
                    </a:solidFill>
                  </a:tcPr>
                </a:tc>
                <a:extLst>
                  <a:ext uri="{0D108BD9-81ED-4DB2-BD59-A6C34878D82A}">
                    <a16:rowId xmlns:a16="http://schemas.microsoft.com/office/drawing/2014/main" val="569726980"/>
                  </a:ext>
                </a:extLst>
              </a:tr>
              <a:tr h="736355">
                <a:tc>
                  <a:txBody>
                    <a:bodyPr/>
                    <a:lstStyle/>
                    <a:p>
                      <a:pPr algn="l" fontAlgn="base">
                        <a:lnSpc>
                          <a:spcPts val="2175"/>
                        </a:lnSpc>
                      </a:pPr>
                      <a:r>
                        <a:rPr lang="es-CO" sz="1200" b="0" i="0" u="none" strike="noStrike" dirty="0">
                          <a:solidFill>
                            <a:srgbClr val="FFFFFF"/>
                          </a:solidFill>
                          <a:effectLst/>
                          <a:latin typeface="Gotham-Medium" pitchFamily="2" charset="0"/>
                          <a:cs typeface="Gotham-Medium" pitchFamily="2" charset="0"/>
                        </a:rPr>
                        <a:t>Cierre del proceso a elección candidato finalista</a:t>
                      </a:r>
                      <a:endParaRPr lang="es-CO" sz="1200" b="0" i="0" dirty="0">
                        <a:solidFill>
                          <a:srgbClr val="000000"/>
                        </a:solidFill>
                        <a:effectLst/>
                        <a:latin typeface="Gotham-Medium" pitchFamily="2" charset="0"/>
                        <a:cs typeface="Gotham-Medium" pitchFamily="2" charset="0"/>
                      </a:endParaRPr>
                    </a:p>
                  </a:txBody>
                  <a:tcPr anchor="ctr">
                    <a:lnL w="13687" cap="flat" cmpd="sng" algn="ctr">
                      <a:solidFill>
                        <a:srgbClr val="FFFFFF"/>
                      </a:solidFill>
                      <a:prstDash val="solid"/>
                      <a:round/>
                      <a:headEnd type="none" w="med" len="med"/>
                      <a:tailEnd type="none" w="med" len="med"/>
                    </a:lnL>
                    <a:lnR w="13687" cap="flat" cmpd="sng" algn="ctr">
                      <a:solidFill>
                        <a:srgbClr val="FFFFFF"/>
                      </a:solidFill>
                      <a:prstDash val="solid"/>
                      <a:round/>
                      <a:headEnd type="none" w="med" len="med"/>
                      <a:tailEnd type="none" w="med" len="med"/>
                    </a:lnR>
                    <a:lnT w="13687" cap="flat" cmpd="sng" algn="ctr">
                      <a:solidFill>
                        <a:srgbClr val="FFFFFF"/>
                      </a:solidFill>
                      <a:prstDash val="solid"/>
                      <a:round/>
                      <a:headEnd type="none" w="med" len="med"/>
                      <a:tailEnd type="none" w="med" len="med"/>
                    </a:lnT>
                    <a:lnB w="13687" cap="flat" cmpd="sng" algn="ctr">
                      <a:solidFill>
                        <a:srgbClr val="FFFFFF"/>
                      </a:solidFill>
                      <a:prstDash val="solid"/>
                      <a:round/>
                      <a:headEnd type="none" w="med" len="med"/>
                      <a:tailEnd type="none" w="med" len="med"/>
                    </a:lnB>
                    <a:solidFill>
                      <a:srgbClr val="A0248F"/>
                    </a:solidFill>
                  </a:tcPr>
                </a:tc>
                <a:tc>
                  <a:txBody>
                    <a:bodyPr/>
                    <a:lstStyle/>
                    <a:p>
                      <a:pPr algn="ctr" fontAlgn="base">
                        <a:lnSpc>
                          <a:spcPts val="1950"/>
                        </a:lnSpc>
                      </a:pPr>
                      <a:r>
                        <a:rPr lang="es-CO" sz="1600" b="0" i="0" u="none" strike="noStrike" dirty="0">
                          <a:solidFill>
                            <a:srgbClr val="808080"/>
                          </a:solidFill>
                          <a:effectLst/>
                          <a:latin typeface="Gotham-Medium" pitchFamily="2" charset="0"/>
                          <a:cs typeface="Gotham-Medium" pitchFamily="2" charset="0"/>
                        </a:rPr>
                        <a:t>Saldo del valor total de los honorarios calculados a partir del salario final definido y aceptado por el candidato seleccionado.</a:t>
                      </a:r>
                      <a:endParaRPr lang="es-CO" sz="1600" b="0" i="0" dirty="0">
                        <a:solidFill>
                          <a:srgbClr val="808080"/>
                        </a:solidFill>
                        <a:effectLst/>
                        <a:latin typeface="Gotham-Medium" pitchFamily="2" charset="0"/>
                        <a:cs typeface="Gotham-Medium" pitchFamily="2" charset="0"/>
                      </a:endParaRPr>
                    </a:p>
                  </a:txBody>
                  <a:tcPr anchor="ctr">
                    <a:lnL w="13687" cap="flat" cmpd="sng" algn="ctr">
                      <a:solidFill>
                        <a:srgbClr val="FFFFFF"/>
                      </a:solidFill>
                      <a:prstDash val="solid"/>
                      <a:round/>
                      <a:headEnd type="none" w="med" len="med"/>
                      <a:tailEnd type="none" w="med" len="med"/>
                    </a:lnL>
                    <a:lnR w="13687" cap="flat" cmpd="sng" algn="ctr">
                      <a:solidFill>
                        <a:srgbClr val="FFFFFF"/>
                      </a:solidFill>
                      <a:prstDash val="solid"/>
                      <a:round/>
                      <a:headEnd type="none" w="med" len="med"/>
                      <a:tailEnd type="none" w="med" len="med"/>
                    </a:lnR>
                    <a:lnT w="13687" cap="flat" cmpd="sng" algn="ctr">
                      <a:solidFill>
                        <a:srgbClr val="FFFFFF"/>
                      </a:solidFill>
                      <a:prstDash val="solid"/>
                      <a:round/>
                      <a:headEnd type="none" w="med" len="med"/>
                      <a:tailEnd type="none" w="med" len="med"/>
                    </a:lnT>
                    <a:lnB w="13687" cap="flat" cmpd="sng" algn="ctr">
                      <a:solidFill>
                        <a:srgbClr val="FFFFFF"/>
                      </a:solidFill>
                      <a:prstDash val="solid"/>
                      <a:round/>
                      <a:headEnd type="none" w="med" len="med"/>
                      <a:tailEnd type="none" w="med" len="med"/>
                    </a:lnB>
                    <a:solidFill>
                      <a:srgbClr val="E7E6E6"/>
                    </a:solidFill>
                  </a:tcPr>
                </a:tc>
                <a:extLst>
                  <a:ext uri="{0D108BD9-81ED-4DB2-BD59-A6C34878D82A}">
                    <a16:rowId xmlns:a16="http://schemas.microsoft.com/office/drawing/2014/main" val="4244606271"/>
                  </a:ext>
                </a:extLst>
              </a:tr>
            </a:tbl>
          </a:graphicData>
        </a:graphic>
      </p:graphicFrame>
      <p:sp>
        <p:nvSpPr>
          <p:cNvPr id="10" name="Rectángulo 9">
            <a:extLst>
              <a:ext uri="{FF2B5EF4-FFF2-40B4-BE49-F238E27FC236}">
                <a16:creationId xmlns:a16="http://schemas.microsoft.com/office/drawing/2014/main" id="{DADDDD62-E7C7-5866-CBD1-8CC3380B8E25}"/>
              </a:ext>
            </a:extLst>
          </p:cNvPr>
          <p:cNvSpPr/>
          <p:nvPr/>
        </p:nvSpPr>
        <p:spPr>
          <a:xfrm>
            <a:off x="314898" y="5358919"/>
            <a:ext cx="11384056" cy="1384995"/>
          </a:xfrm>
          <a:prstGeom prst="rect">
            <a:avLst/>
          </a:prstGeom>
        </p:spPr>
        <p:txBody>
          <a:bodyPr wrap="square">
            <a:spAutoFit/>
          </a:bodyPr>
          <a:lstStyle/>
          <a:p>
            <a:pPr marL="0" marR="0" lvl="0" indent="0" algn="just" defTabSz="914400" rtl="0" eaLnBrk="1" fontAlgn="auto" latinLnBrk="0" hangingPunct="1">
              <a:lnSpc>
                <a:spcPct val="100000"/>
              </a:lnSpc>
              <a:spcBef>
                <a:spcPct val="0"/>
              </a:spcBef>
              <a:spcAft>
                <a:spcPts val="0"/>
              </a:spcAft>
              <a:buClrTx/>
              <a:buSzTx/>
              <a:buFontTx/>
              <a:buNone/>
              <a:tabLst/>
              <a:defRPr/>
            </a:pPr>
            <a:r>
              <a:rPr kumimoji="0" lang="es-MX" altLang="es-ES_tradnl" sz="1400" b="0" i="0" u="none" strike="noStrike" kern="0" cap="none" spc="0" normalizeH="0" baseline="0" noProof="0" dirty="0">
                <a:ln>
                  <a:noFill/>
                </a:ln>
                <a:solidFill>
                  <a:srgbClr val="808080"/>
                </a:solidFill>
                <a:effectLst/>
                <a:uLnTx/>
                <a:uFillTx/>
                <a:latin typeface="Gotham" pitchFamily="2" charset="0"/>
                <a:cs typeface="Gotham" pitchFamily="2" charset="0"/>
                <a:sym typeface="Arial"/>
              </a:rPr>
              <a:t>En caso de ajuste en la compensación del candidato seleccionado para cada vacante, el valor del servicio se reajustará en la proporción correspondiente. </a:t>
            </a:r>
            <a:r>
              <a:rPr kumimoji="0" lang="es-MX" altLang="es-ES_tradnl" sz="1400" b="1" i="0" u="none" strike="noStrike" kern="0" cap="none" spc="0" normalizeH="0" baseline="0" noProof="0" dirty="0">
                <a:ln>
                  <a:noFill/>
                </a:ln>
                <a:solidFill>
                  <a:srgbClr val="A0248F"/>
                </a:solidFill>
                <a:effectLst/>
                <a:uLnTx/>
                <a:uFillTx/>
                <a:latin typeface="Gotham-Medium" pitchFamily="2" charset="0"/>
                <a:cs typeface="Gotham-Medium" pitchFamily="2" charset="0"/>
                <a:sym typeface="Arial"/>
              </a:rPr>
              <a:t>Este ajuste se realizará en la última factura.</a:t>
            </a:r>
            <a:endParaRPr lang="es-MX" altLang="es-ES_tradnl" b="1" dirty="0">
              <a:solidFill>
                <a:srgbClr val="A0248F"/>
              </a:solidFill>
              <a:latin typeface="Gotham-Medium" pitchFamily="2" charset="0"/>
              <a:cs typeface="Gotham-Medium" pitchFamily="2" charset="0"/>
            </a:endParaRPr>
          </a:p>
          <a:p>
            <a:pPr marL="0" marR="0" lvl="0" indent="0" algn="just" defTabSz="914400" rtl="0" eaLnBrk="1" fontAlgn="auto" latinLnBrk="0" hangingPunct="1">
              <a:lnSpc>
                <a:spcPct val="100000"/>
              </a:lnSpc>
              <a:spcBef>
                <a:spcPct val="0"/>
              </a:spcBef>
              <a:spcAft>
                <a:spcPts val="0"/>
              </a:spcAft>
              <a:buClrTx/>
              <a:buSzTx/>
              <a:buFontTx/>
              <a:buNone/>
              <a:tabLst/>
              <a:defRPr/>
            </a:pPr>
            <a:endParaRPr kumimoji="0" lang="es-MX" altLang="es-ES_tradnl" sz="1400" b="1" i="0" u="none" strike="noStrike" kern="0" cap="none" spc="0" normalizeH="0" baseline="0" noProof="0" dirty="0">
              <a:ln>
                <a:noFill/>
              </a:ln>
              <a:solidFill>
                <a:srgbClr val="A0248F"/>
              </a:solidFill>
              <a:effectLst/>
              <a:uLnTx/>
              <a:uFillTx/>
              <a:latin typeface="Gotham-Medium" pitchFamily="2" charset="0"/>
              <a:cs typeface="Gotham-Medium" pitchFamily="2" charset="0"/>
              <a:sym typeface="Arial"/>
            </a:endParaRPr>
          </a:p>
          <a:p>
            <a:pPr marL="0" marR="0" lvl="0" indent="0" algn="just" defTabSz="914400" rtl="0" eaLnBrk="1" fontAlgn="auto" latinLnBrk="0" hangingPunct="1">
              <a:lnSpc>
                <a:spcPct val="100000"/>
              </a:lnSpc>
              <a:spcBef>
                <a:spcPct val="0"/>
              </a:spcBef>
              <a:spcAft>
                <a:spcPts val="0"/>
              </a:spcAft>
              <a:buClrTx/>
              <a:buSzTx/>
              <a:buFontTx/>
              <a:buNone/>
              <a:tabLst/>
              <a:defRPr/>
            </a:pPr>
            <a:r>
              <a:rPr kumimoji="0" lang="es-MX" altLang="es-ES_tradnl" sz="1400" b="1" i="0" u="none" strike="noStrike" kern="0" cap="none" spc="0" normalizeH="0" baseline="0" noProof="0" dirty="0">
                <a:ln>
                  <a:noFill/>
                </a:ln>
                <a:solidFill>
                  <a:srgbClr val="A0248F"/>
                </a:solidFill>
                <a:effectLst/>
                <a:uLnTx/>
                <a:uFillTx/>
                <a:latin typeface="Gotham-Medium" pitchFamily="2" charset="0"/>
                <a:cs typeface="Gotham-Medium" pitchFamily="2" charset="0"/>
                <a:sym typeface="Arial"/>
              </a:rPr>
              <a:t>Garantía para cargo de primer nivel:  1 año.</a:t>
            </a:r>
            <a:endParaRPr kumimoji="0" lang="es-MX" altLang="es-ES_tradnl" sz="1400" b="1" i="0" u="none" strike="noStrike" kern="0" cap="none" spc="0" normalizeH="0" baseline="0" noProof="0" dirty="0">
              <a:ln>
                <a:noFill/>
              </a:ln>
              <a:solidFill>
                <a:srgbClr val="A0248F"/>
              </a:solidFill>
              <a:effectLst/>
              <a:uLnTx/>
              <a:uFillTx/>
              <a:latin typeface="Montserrat" panose="00000500000000000000" pitchFamily="2" charset="0"/>
              <a:cs typeface="Calibri"/>
              <a:sym typeface="Arial"/>
            </a:endParaRPr>
          </a:p>
          <a:p>
            <a:pPr marL="0" marR="0" lvl="0" indent="0" algn="just" defTabSz="914400" rtl="0" eaLnBrk="1" fontAlgn="auto" latinLnBrk="0" hangingPunct="1">
              <a:lnSpc>
                <a:spcPct val="100000"/>
              </a:lnSpc>
              <a:spcBef>
                <a:spcPct val="0"/>
              </a:spcBef>
              <a:spcAft>
                <a:spcPts val="0"/>
              </a:spcAft>
              <a:buClrTx/>
              <a:buSzTx/>
              <a:buFontTx/>
              <a:buNone/>
              <a:tabLst/>
              <a:defRPr/>
            </a:pPr>
            <a:r>
              <a:rPr kumimoji="0" lang="en-US" altLang="es-CO" sz="1400" b="0" i="0" u="none" strike="noStrike" kern="0" cap="none" spc="0" normalizeH="0" baseline="0" noProof="0" dirty="0">
                <a:ln>
                  <a:noFill/>
                </a:ln>
                <a:solidFill>
                  <a:srgbClr val="808080"/>
                </a:solidFill>
                <a:effectLst/>
                <a:uLnTx/>
                <a:uFillTx/>
                <a:latin typeface="Gotham" pitchFamily="2" charset="0"/>
                <a:cs typeface="Gotham" pitchFamily="2" charset="0"/>
                <a:sym typeface="Century Gothic" panose="020B0502020202020204" pitchFamily="34" charset="0"/>
              </a:rPr>
              <a:t>El </a:t>
            </a:r>
            <a:r>
              <a:rPr kumimoji="0" lang="es-CO" altLang="es-CO" sz="1400" b="0" i="0" u="none" strike="noStrike" kern="0" cap="none" spc="0" normalizeH="0" baseline="0" noProof="0" dirty="0">
                <a:ln>
                  <a:noFill/>
                </a:ln>
                <a:solidFill>
                  <a:srgbClr val="808080"/>
                </a:solidFill>
                <a:effectLst/>
                <a:uLnTx/>
                <a:uFillTx/>
                <a:latin typeface="Gotham" pitchFamily="2" charset="0"/>
                <a:cs typeface="Gotham" pitchFamily="2" charset="0"/>
                <a:sym typeface="Century Gothic" panose="020B0502020202020204" pitchFamily="34" charset="0"/>
              </a:rPr>
              <a:t>valor del proceso de selección </a:t>
            </a:r>
            <a:r>
              <a:rPr kumimoji="0" lang="es-CO" altLang="es-CO" sz="1400" b="1" i="0" u="none" strike="noStrike" kern="0" cap="none" spc="0" normalizeH="0" baseline="0" noProof="0" dirty="0">
                <a:ln>
                  <a:noFill/>
                </a:ln>
                <a:solidFill>
                  <a:srgbClr val="A0248F"/>
                </a:solidFill>
                <a:effectLst/>
                <a:uLnTx/>
                <a:uFillTx/>
                <a:latin typeface="Gotham-Medium" pitchFamily="2" charset="0"/>
                <a:cs typeface="Gotham-Medium" pitchFamily="2" charset="0"/>
                <a:sym typeface="Century Gothic" panose="020B0502020202020204" pitchFamily="34" charset="0"/>
              </a:rPr>
              <a:t>no incluye: </a:t>
            </a:r>
            <a:r>
              <a:rPr kumimoji="0" lang="es-CO" altLang="es-CO" sz="1400" b="0" i="0" u="none" strike="noStrike" kern="0" cap="none" spc="0" normalizeH="0" baseline="0" noProof="0" dirty="0">
                <a:ln>
                  <a:noFill/>
                </a:ln>
                <a:solidFill>
                  <a:srgbClr val="808080"/>
                </a:solidFill>
                <a:effectLst/>
                <a:uLnTx/>
                <a:uFillTx/>
                <a:latin typeface="Gotham" pitchFamily="2" charset="0"/>
                <a:cs typeface="Gotham" pitchFamily="2" charset="0"/>
                <a:sym typeface="Century Gothic" panose="020B0502020202020204" pitchFamily="34" charset="0"/>
              </a:rPr>
              <a:t>IVA, gastos de viaje, hospedaje, imprimibles, salones, transporte y alimentación de los consultores de Gerencia Selecta o de los candidatos.</a:t>
            </a:r>
            <a:endParaRPr kumimoji="0" lang="es-CO" altLang="es-CO" sz="1400" b="0" i="0" u="none" strike="noStrike" kern="0" cap="none" spc="0" normalizeH="0" baseline="0" noProof="0" dirty="0">
              <a:ln>
                <a:noFill/>
              </a:ln>
              <a:solidFill>
                <a:srgbClr val="808080"/>
              </a:solidFill>
              <a:effectLst/>
              <a:uLnTx/>
              <a:uFillTx/>
              <a:latin typeface="Gotham" pitchFamily="2" charset="0"/>
              <a:cs typeface="Gotham" pitchFamily="2" charset="0"/>
              <a:sym typeface="Arial"/>
            </a:endParaRPr>
          </a:p>
        </p:txBody>
      </p:sp>
    </p:spTree>
    <p:extLst>
      <p:ext uri="{BB962C8B-B14F-4D97-AF65-F5344CB8AC3E}">
        <p14:creationId xmlns:p14="http://schemas.microsoft.com/office/powerpoint/2010/main" val="953411459"/>
      </p:ext>
    </p:extLst>
  </p:cSld>
  <p:clrMapOvr>
    <a:masterClrMapping/>
  </p:clrMapOvr>
  <p:transition spd="med"/>
  <p:extLst>
    <p:ext uri="{6950BFC3-D8DA-4A85-94F7-54DA5524770B}">
      <p188:commentRel xmlns:p188="http://schemas.microsoft.com/office/powerpoint/2018/8/main" r:id="rId3"/>
    </p:ext>
  </p:extLst>
</p:sld>
</file>

<file path=ppt/theme/theme1.xml><?xml version="1.0" encoding="utf-8"?>
<a:theme xmlns:a="http://schemas.openxmlformats.org/drawingml/2006/main" name="Tema de Offic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819</TotalTime>
  <Words>1955</Words>
  <Application>Microsoft Office PowerPoint</Application>
  <PresentationFormat>Panorámica</PresentationFormat>
  <Paragraphs>184</Paragraphs>
  <Slides>14</Slides>
  <Notes>4</Notes>
  <HiddenSlides>1</HiddenSlides>
  <MMClips>0</MMClips>
  <ScaleCrop>false</ScaleCrop>
  <HeadingPairs>
    <vt:vector size="6" baseType="variant">
      <vt:variant>
        <vt:lpstr>Fuentes usadas</vt:lpstr>
      </vt:variant>
      <vt:variant>
        <vt:i4>9</vt:i4>
      </vt:variant>
      <vt:variant>
        <vt:lpstr>Tema</vt:lpstr>
      </vt:variant>
      <vt:variant>
        <vt:i4>1</vt:i4>
      </vt:variant>
      <vt:variant>
        <vt:lpstr>Títulos de diapositiva</vt:lpstr>
      </vt:variant>
      <vt:variant>
        <vt:i4>14</vt:i4>
      </vt:variant>
    </vt:vector>
  </HeadingPairs>
  <TitlesOfParts>
    <vt:vector size="24" baseType="lpstr">
      <vt:lpstr>Arial</vt:lpstr>
      <vt:lpstr>Calibri</vt:lpstr>
      <vt:lpstr>Gotham</vt:lpstr>
      <vt:lpstr>Gotham Black</vt:lpstr>
      <vt:lpstr>Gotham-Book</vt:lpstr>
      <vt:lpstr>Gotham-Medium</vt:lpstr>
      <vt:lpstr>Gotham-Medium</vt:lpstr>
      <vt:lpstr>Montserrat</vt:lpstr>
      <vt:lpstr>Raleway</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Equipo de Consultoría  </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Maria Virginia Alvarez</dc:creator>
  <cp:lastModifiedBy>Elizabeth Collazos Rojas</cp:lastModifiedBy>
  <cp:revision>162</cp:revision>
  <dcterms:modified xsi:type="dcterms:W3CDTF">2024-12-11T23:57:49Z</dcterms:modified>
</cp:coreProperties>
</file>